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slide" Target="slides/slide81.xml"/>
  <Relationship Id="rId84" Type="http://schemas.openxmlformats.org/officeDocument/2006/relationships/slide" Target="slides/slide82.xml"/>
  <Relationship Id="rId85" Type="http://schemas.openxmlformats.org/officeDocument/2006/relationships/presProps" Target="presProps.xml"/>
  <Relationship Id="rId86" Type="http://schemas.openxmlformats.org/officeDocument/2006/relationships/viewProps" Target="viewProps.xml"/>
  <Relationship Id="rId8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22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:1-8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Zechariah was doing his work as a priest in the Temple, taking his turn in the daily serv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custom followed by the priests, he was chosen by lot to burn incense on the altar. So he went into the Temple of the Lord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crowd of people outside prayed during the hour when the incense was bur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el of the Lord appeared to him, standing at the right side of the altar where the incense was burn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Zechariah saw him, he was alarmed and felt afra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angel said to him, “Don't be afraid, Zechariah! God has heard your prayer, and your wife Elizabeth will bear you a son. You are to name him Joh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lad and happy you will be, and how happy many others will be when he is bor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ill be great in the Lord's sight. He must not drink any wine or strong drink. From his very birth he will be filled with the Holy Spirit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bring back many of the people of Israel to the Lord their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go ahead of the Lord, strong and mighty like the prophet Elijah. He will bring fathers and children together again; he will turn disobedient people back to the way of thinking of the righteous; he will get the Lord's people ready for him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rodu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said to the angel, “How shall I know if this is so? I am an old man, and my wife is old also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Gabriel,” the angel answered. “I stand in the presence of God, who sent me to speak to you and tell you this good new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not believed my message, which will come true at the right time. Because you have not believed, you will be unable to speak; you will remain silent until the day my promise to you comes tru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eantime the people were waiting for Zechariah and wondering why he was spending such a long time in the Temp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came out, he could not speak to them, and so they knew that he had seen a vision in the Temple. Unable to say a word, he made signs to them with his han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period of service in the Temple was over, Zechariah went back ho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his wife Elizabeth became pregnant and did not leave the house for five month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at last the Lord has helped me,” she said. “He has taken away my public disgrace!”The Birth of Jesus Is Announced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ixth month of Elizabeth's pregnancy God sent the angel Gabriel to a town in Galilee named Nazare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d a message for a young woman promised in marriage to a man named Joseph, who was a descendant of King David. Her name was Ma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 Theophilus:Many people have done their best to write a report of the things that have taken place among u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came to her and said, “Peace be with you! The Lord is with you and has greatly blessed you!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was deeply troubled by the angel's message, and she wondered what his words mean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said to her, “Don't be afraid, Mary; God has been gracious to you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come pregnant and give birth to a son, and you will name him Jesu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e great and will be called the Son of the Most High God. The Lord God will make him a king, as his ancestor David was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be the king of the descendants of Jacob forever; his kingdom will never end!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said to the angel, “I am a virgin. How, then, can this be?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answered, “The Holy Spirit will come on you, and God's power will rest upon you. For this reason the holy child will be called the Son of Go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relative Elizabeth. It is said that she cannot have children, but she herself is now six months pregnant, even though she is very ol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hing that God cannot do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rote what we have been told by those who saw these things from the beginning and who proclaimed the messag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the Lord's servant,” said Mary; “may it happen to me as you have said.” And the angel left her.Mary Visits Elizabeth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afterward Mary got ready and hurried off to a town in the hill country of Jude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into Zechariah's house and greeted Elizabe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lizabeth heard Mary's greeting, the baby moved within her. Elizabeth was filled with the Holy Spirit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in a loud voice, “You are the most blessed of all women, and blessed is the child you will bear!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is great thing happen to me, that my Lord's mother comes to visit m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soon as I heard your greeting, the baby within me jumped with gladnes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you are to believe that the Lord's message to you will come true!”Mary's Song of Praise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said,“My heart praises the Lord;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glad because of God my Savio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Your Excellency, because I have carefully studied all these matters from their beginning, I thought it would be good to write an orderly account for you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remembered me, his lowly servant!From now on all people will call me happy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great things the Mighty God has done for me.His name is holy;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one generation to anotherhe shows mercy to those who honor him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tretched out his mighty armand scattered the proud with all their plans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rought down mighty kings from their thrones,and lifted up the lowly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filled the hungry with good things,and sent the rich away with empty hand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kept the promise he made to our ancestors,and has come to the help of his servant Israel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remembered to show mercy to Abrahamand to all his descendants forever!”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stayed about three months with Elizabeth and then went back home.The Birth of John the Baptist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ime came for Elizabeth to have her baby, and she gave birth to a 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this so that you will know the full truth about everything which you have been taught.The Birth of John the Baptist Is Announced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eighbors and relatives heard how wonderfully good the Lord had been to her, and they all rejoiced with her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baby was a week old, they came to circumcise him, and they were going to name him Zechariah, after his father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mother said, “No! His name is to be John.”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o her, “But you don't have any relative with that name!”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made signs to his father, asking him what name he would like the boy to hav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asked for a writing pad and wrote, “His name is John.” How surprised they all were!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moment Zechariah was able to speak again, and he started praising God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ighbors were all filled with fear, and the news about these things spread through all the hill country of Judea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heard of it thought about it and asked, “What is this child going to be?” For it was plain that the Lord's power was upon him.Zechariah's Prophecy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's father Zechariah was filled with the Holy Spirit, and he spoke God's messag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the time when Herod was king of Judea, there was a priest named Zechariah, who belonged to the priestly order of Abijah. His wife's name was Elizabeth; she also belonged to a priestly family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us praise the Lord, the God of Israel!He has come to the help of his people and has set them free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rovided for us a mighty Savior,a descendant of his servant David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mised through his holy prophets long ago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would save us from our enemies,from the power of all those who hate us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he would show mercy to our ancestorsand remember his sacred covenant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-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solemn oath to our ancestor Abrahamhe promised to rescue us from our enemiesand allow us to serve him without fear,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e might be holy and righteous before himall the days of our life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, my child, will be called a prophet of the Most High God.You will go ahead of the Lordto prepare his road for him,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ell his people that they will be savedby having their sins forgiven.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merciful and tender.He will cause the bright dawn of salvation to rise on u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oth lived good lives in God's sight and obeyed fully all the Lord's laws and commands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shine from heaven on all those who live in the dark shadow of death,to guide our steps into the path of peace.”]]>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 grew and developed in body and spirit. He lived in the desert until the day when he appeared publicly to the people of Israel.]]>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no children because Elizabeth could not have any, and she and Zechariah were both very o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2026-06-26T01:06:49Z</dcterms:created>
  <dcterms:modified xsi:type="dcterms:W3CDTF">2026-06-26T01:06:49Z</dcterms:modified>
  <dc:title>Bible.com.au: Luke 1:1-80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