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200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5: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shall bring them to the priest, who will first offer the bird for the sin offering. He will break its neck without pulling off its h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prinkle some of its blood against the side of the altar. The rest of the blood will be drained out at the base of the altar. This is an offering to take away s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he shall offer the second bird as a burnt offering, according to the regulations. In this way the priest shall offer the sacrifice for your sin, and you will be forgi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you cannot afford two doves or two pigeons, you shall bring two pounds of flour as a sin offering. You shall not put any olive oil or any incense on it, because it is a sin offering, not a grain offer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shall bring it to the priest, who will take a handful of it as a token that it has all been offered to the Lord, and he will burn it on the altar as a food offering. It is an offering to take away s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is way the priest shall offer the sacrifice for your sin, and you will be forgiven. The rest of the flour belongs to the priest, just as in the case of a grain offering.Repayment Offerin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gave the following regulations to Mos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any of you sin unintentionally by failing to hand over the payments that are sacred to the Lord, you shall bring as your repayment offering to the Lord a male sheep or goat without any defects. Its value is to be determined according to the official standa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must make the payments you have failed to hand over and must pay an additional 20 percent. You shall give it to the priest, and the priest shall offer the animal as a sacrifice for your sin, and you will be forgiv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any of you sin unintentionally by breaking any of the Lord's commands, you are guilty and must pay the penal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ases Requiring Sin Offering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must bring to the priest as a repayment offering a male sheep or goat without any defects. Its value is to be determined according to the official standard. The priest shall offer the sacrifice for the sin which you committed unintentionally, and you will be forgiv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t is a repayment offering for the sin you committed against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in offerings are required in the following cases.If you are officially summoned to give evidence in court and do not give information about something you have seen or heard, you must suffer the consequenc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you unintentionally touch anything ritually unclean, such as a dead animal, you are unclean and guilty as soon as you realize what you have do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you unintentionally touch anything of human origin that is unclean, whatever it may be, you are guilty as soon as you realize what you have d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you make a careless vow, no matter what it is about, you are guilty as soon as you realize what you have do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you are guilty, you must confess the s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s the penalty for your sin you must bring to the Lord a female sheep or goat as an offering. The priest shall offer the sacrifice for your s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you cannot afford a sheep or a goat, you shall bring to the Lord as the payment for your sin two doves or two pigeons, one for a sin offering and the other for a burnt offering.]]></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2026-06-04T20:10:26Z</dcterms:created>
  <dcterms:modified xsi:type="dcterms:W3CDTF">2026-06-04T20:10:26Z</dcterms:modified>
  <dc:title>Bible.com.au: Leviticus 5:1-19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