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is bull he shall take all the fat, the fat on the internal org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dneys and the fat on them, and the best part of the li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shall take this fat and burn it on the altar used for the burnt offerings, just as he does with the fat from the animal killed for the fellowship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he shall take its skin, all its flesh, its head, its legs, and its internal organs, including the inte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rry it all outside the camp to the ritually clean place where the ashes are poured out, and there he shall burn it on a wood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is the whole community of Israel that sins and becomes guilty of breaking one of the Lord's commands without intending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s soon as the sin becomes known, the community shall bring a young bull as a sin offering. They shall bring it to the Tent of the Lord's pres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aders of the community shall put their hands on its head, and it shall be killed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High Priest shall take some of the bull's blood into the T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p his finger in it, and sprinkle it in front of the curtain seven tim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for Unintentional S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hall put some of the blood on the projections at the corners of the incense altar inside the Tent and pour out the rest of it at the base of the altar used for burning sacrifices, which is at the entrance of the T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hall take all its fat and burn it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hall do the same thing with this bull as he does with the bull for the sin offering, and in this way he shall make the sacrifice for the people's sin, and they will b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shall take the bull outside the camp and burn it, just as he burns the bull offered for his own sin. This is an offering to take away the sin of the commun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it is a ruler who sins and becomes guilty of breaking one of the Lord's commands without intending t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s soon as the sin is called to his attention, he shall bring as his offering a male goat without any defec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hall put his hand on its head and kill it on the north side of the altar, where the animals for the burnt offerings are killed. This is an offering to take away s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shall dip his finger in the blood of the animal, put it on the projections at the corners of the altar, and pour out the rest of it at the base of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shall burn all of its fat on the altar, just as he burns the fat of the animals killed for the fellowship offerings. In this way the priest shall offer the sacrifice for the sin of the ruler, and he will be forgi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 of you people sin and become guilty of breaking one of the Lord's commands without intending t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ommande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as soon as the sin is called to your attention, you shall bring as your offering a female goat without any defec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shall put your hand on its head and kill it on the north side of the altar, where the animals for the burnt offerings are kil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shall dip his finger in the blood of the animal, put it on the projections at the corners of the altar, and pour out the rest of it at the base of the alt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hall remove all its fat, just as the fat is removed from the animals killed for the fellowship offerings, and he shall burn it on the altar as an odor pleasing to the Lord. In this way the priest shall offer the sacrifice for the man's sin, and he will be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bring a sheep as a sin offering, it must be a female without any defec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hall put your hand on its head and kill it on the north side of the altar, where the animals for the burnt offerings are kil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riest shall dip his finger in the blood of the animal, put it on the projections at the corners of the altar, and pour out the rest of it at the base of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shall remove all its fat, just as the fat is removed from the sheep killed for the fellowship offerings, and he shall burn it on the altar along with the food offerings given to the Lord. In this way the priest shall offer the sacrifice for your sin, and you will be forgiv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ell the people of Israel that anyone who sinned and broke any of the Lord's commands without intending to, would have to observe the following ru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it is the High Priest who sins and so brings guilt on the people, he shall present a young bull without any defects and sacrifice it to the Lord for his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bring the bull to the entrance of the Tent, put his hand on its head, and kill it there in the Lord's pres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High Priest shall take some of the bull's blood and carry it into the T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hall dip his finger in the blood and sprinkle it in front of the sacred curtain seven ti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hall put some of the blood on the projections at the corners of the incense altar in the Tent. He shall pour out the rest of the blood at the base of the altar used for burning sacrifices, which is at the entrance of the Tent.]]></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2026-06-02T19:52:49Z</dcterms:created>
  <dcterms:modified xsi:type="dcterms:W3CDTF">2026-06-02T19:52:49Z</dcterms:modified>
  <dc:title>Bible.com.au: Leviticus 4:1-35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