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all put your hand on its head and kill it in front of the Tent. The priests shall throw its blood against all four sides of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resent the following parts of the animal as a food offering to the Lord: the fat, the entire fat tail cut off near the backbone, all the fat covering the internal org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dneys and the fat on them, and the best part of the li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fficiating priest shall burn all this on the altar as a food offering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offer a go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all put your hand on its head and kill it in front of the Tent. The priests shall throw its blood against all four sides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resent the following parts as a food offering to the Lord: all the fat on the internal org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dneys and the fat on them, and the best part of the l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shall burn all this on the altar as a food offering pleasing to the Lord. All the fat belongs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Israelite may eat any fat or any blood; this is a rule to be kept forever by all Israelites wherever they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ellowship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ny of you offer one of your cattle as a fellowship offering, it is to be a bull or a cow without any defec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shall put your hand on the head of the animal and kill it at the entrance of the Tent of the Lord's presence. The Aaronite priests shall throw the blood against all four sides of th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resent the following parts of the animal as a food offering to the Lord: all the fat on the internal org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dneys and the fat on them, and the best part of the l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s shall burn all this on the altar along with the burnt offerings. The odor of this food offering is pleasing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sheep or goat is used as a fellowship offering, it may be male or female, but it must be without any defe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offer a sheep,]]></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2026-08-03T11:03:35Z</dcterms:created>
  <dcterms:modified xsi:type="dcterms:W3CDTF">2026-08-03T11:03:35Z</dcterms:modified>
  <dc:title>Bible.com.au: Leviticus 3:1-17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