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5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est shall set a price for it, according to its good or bad qualities, and the price will be fin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wish to buy it back, you must pay the price plus an additional 20 per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ny of you dedicate your house to the Lord, the priest shall set the price according to its good or bad points, and the price will be fin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wish to buy your house back, you must pay the price plus an additional 20 perc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of you dedicate part of your land to the Lord, the price shall be set according to the amount of seed it takes to sow it, at the rate of ten pieces of silver per bushel of bar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dedicate the land immediately after a Year of Restoration, the full price appl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dedicate it any time later, the priest shall estimate the cash value according to the number of years left until the next Year of Restoration, and set a reduced pr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wish to buy your field back, you must pay the price plus an additional 20 perc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sell the field to someone else without first buying it back from the Lord, you lose the right to buy it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e next Year of Restoration the field will become the Lord's permanent property; it shall belong to the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concerning Gifts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dedicate to the Lord a field that you have bou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 shall estimate its value according to the number of years until the next Year of Restoration, and you must pay the price that very day; the money belongs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e Year of Restoration the field shall be returned to the original owner or to the descend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prices shall be set according to the official stand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born of an animal already belongs to the Lord, so no one may dedicate it to him as a freewill offering. A calf, a lamb, or a kid belongs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first-born of an unclean animal may be bought back at the standard price plus an additional 20 percent. If it is not bought back, it may be sold to someone else at the standard pr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ne of you may sell or buy back what you have unconditionally dedicated to the Lord, whether it is a human being, an animal, or land. It belongs permanently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t even human beings who have been unconditionally dedicated may be bought back; they must be put to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e tenth of all the produce of the land, whether grain or fruit, belongs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you wish to buy any of it back, you must pay the standard price plus an additional 20 perc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of every ten domestic animals belongs to the Lord. When the animals are counted, every tenth one belongs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may not arrange the animals so that the poor animals are chosen, and you may not make any substitutions. If you do substitute one animal for another, then both animals will belong to the Lord and may not be bought ba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s that the Lord gave Moses on Mount Sinai for the people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llowing regulations for the people of Israel. When any of you have been given to the Lord in fulfillment of a special vow, you may be set free by the payment of the following sums of m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cording to the official standard:–adult male, twenty to sixty years old: 50 pieces of silver–adult female: 30 pieces of silver–young male, five to twenty years old: 20 pieces of silver–young female: 10 pieces of silver–infant male under five: 5 pieces of silver–infant female: 3 pieces of silver–male above sixty years of age: 15 pieces of silver–female above sixty: 10 pieces of sil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ny of you make a vow and are too poor to pay the standard price, you shall bring the person to the priest, and the priest will set a lower price, according to your ability to p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r vow concerns an animal that is acceptable as an offering to the Lord, then every gift made to the Lord is sac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may not substitute another animal for it. If you do, both animals belong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your vow concerns a ritually unclean animal, which is not acceptable as an offering to the Lord, you shall take the animal to the priest.]]></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2026-05-24T14:34:31Z</dcterms:created>
  <dcterms:modified xsi:type="dcterms:W3CDTF">2026-05-24T14:34:31Z</dcterms:modified>
  <dc:title>Bible.com.au: Leviticus 27:1-34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