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424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6: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ve of you will be able to defeat a hundred, and a hundred will be able to defeat ten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bless you and give you many children; I will keep my part of the covenant that I made with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harvests will be so plentiful that they will last for a year, and even then you will have to throw away what is left of the old harvest to make room for the ne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live among you in my sacred Tent, and I will never turn away from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be with you; I will be your God, and you will be m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the Lord your God, brought you out of Egypt so that you would no longer be slaves. I broke the power that held you down and I let you walk with your head held high.”Punishment for Disobedience(Deuteronomy 28.15-6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 “If you will not obey my commands, you will be pun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refuse to obey my laws and commands and break the covenant I have made with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punish you. I will bring disaster on you—incurable diseases and fevers that will make you blind and cause your life to waste away. You will plant your crops, but it will do you no good, because your enemies will conquer you and eat what you have gr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turn against you, so that you will be defeated, and those who hate you will rule over you; you will be so terrified that you will run when no one is chas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lessings for Obedience(Deuteronomy 7.12-24; 28.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even after all of this you still do not obey me, I will increase your punishment seven tim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break your stubborn pride; there will be no rain, and your land will be dry and as hard as ir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your hard work will do you no good, because your land will not produce crops and the trees will not bear fru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still continue to resist me and refuse to obey me, I will again increase your punishment seven tim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send dangerous animals among you, and they will kill your children, destroy your livestock, and leave so few of you that your roads will be deser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after all of this punishment you still do not listen to me, but continue to defy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 will turn on you and punish you seven times harder than befo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bring war on you to punish you for breaking our covenant, and if you gather in your cities for safety, I will send incurable diseases among you, and you will be forced to surrender to your enem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cut off your food supply, so that ten women will need only one oven to bake all the bread they have. They will ration it out, and when you have eaten it all, you will still be hung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fter all of this you still continue to defy me and refuse to obey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Do not make idols or set up statues, stone pillars, or carved stones to worship. I am the Lord your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in my anger I will turn on you and again make your punishment seven times worse than befo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r hunger will be so great that you will eat your own child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destroy your places of worship on the hills, tear down your incense altars, and throw your dead bodies on your fallen idols. In utter disgu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turn your cities into ruins, destroy your places of worship, and refuse to accept your sacrific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ill destroy your land so completely that the enemies who occupy it will be shocked at the destruc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will bring war on you and scatter you in foreign lands. Your land will be deserted, and your cities left in rui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Then the land will enjoy the years of complete rest that you would not give it; it will lie abandoned and get its rest while you are in exile in the land of your enem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will make those of you who are in exile so terrified that the sound of a leaf blowing in the wind will make you run. You will run as if you were being pursued in battle, and you will fall when there is no enemy near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will stumble over one another when no one is chasing you, and you will be unable to fight against any enem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will die in exile, swallowed up by the land of your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eep the religious festivals and honor the place where I am worshiped. I am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few of you who survive in the land of your enemies will waste away because of your own sin and the sin of your ancesto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your descendants will confess their sins and the sins of their ancestors, who resisted me and rebelled against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caused me to turn against them and send them into exile in the land of their enemies. At last, when your descendants are humbled and they have paid the penalty for their sin and rebell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will remember my covenant with Jacob and with Isaac and with Abraham, and I will renew my promise to give my people the l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irst, however, the land must be rid of its people, so that it can enjoy its complete rest, and they must pay the full penalty for having rejected my laws and my command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even then, when they are still in the land of their enemies, I will not completely abandon them or destroy them. That would put an end to my covenant with them, and I am the Lord their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 will renew the covenant that I made with their ancestors when I showed all the nations my power by bringing my people out of Egypt, in order that I, the Lord, might be their Go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ll these are the laws and commands that the Lord gave to Moses on Mount Sinai for the people of Isra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you live according to my laws and obey my comm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send you rain at the right time, so that the land will produce crops and the trees will bear fru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crops will be so plentiful that you will still be harvesting grain when it is time to pick grapes, and you will still be picking grapes when it is time to plant grain. You will have all that you want to eat, and you can live in safety in your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give you peace in your land, and you can sleep without being afraid of anyone. I will get rid of the dangerous animals in the land, and there will be no more war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ill be victorious over your enemies;]]></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2026-06-27T02:09:33Z</dcterms:created>
  <dcterms:modified xsi:type="dcterms:W3CDTF">2026-06-27T02:09:33Z</dcterms:modified>
  <dc:title>Bible.com.au: Leviticus 26:1-46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