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091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23: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ffer your food offerings to the Lord for seven days. On the seventh day you shall again gather for worship, but you shall do none of your daily wor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When you come into the land that the Lord is giving you and you harvest your grain, take the first sheaf to the prie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shall present it as a special offering to the Lord, so that you may be accepted. The priest shall present it the day after the Sabba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n the day you present the offering of grain, also sacrifice as a burnt offering a one-year-old male lamb that has no defec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ith it you shall present four pounds of flour mixed with olive oil as a food offering. The odor of this offering is pleasing to the Lord. You shall also present with it an offering of one quart of win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o not eat any of the new grain, whether raw, roasted, or baked into bread, until you have brought this offering to God. This regulation is to be observed by all your descendants for all time to come.The Harvest Festival(Numbers 28.26-31)]]></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Count seven full weeks from the day after the Sabbath on which you bring your sheaf of grain to present to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n the fiftieth day, the day after the seventh Sabbath, present to the Lord another new offering of grai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ach family is to bring two loaves of bread and present them to the Lord as a special gift. Each loaf shall be made of four pounds of flour baked with yeast and shall be presented to the Lord as an offering of the first grain to be harvest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with the bread the community is to present seven one-year-old lambs, one bull, and two rams, none of which may have any defects. They shall be offered as a burnt offering to the Lord, along with a grain offering and a wine offering. The odor of this offering is pleasing to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Religious Festival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so offer one male goat as a sin offering and two one-year-old male lambs as a fellowship offer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priest shall present the bread with the two lambs as a special gift to the Lord for the priests. These offerings are hol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n that day do none of your daily work, but gather for worship. Your descendants are to observe this regulation for all time to come, no matter where they liv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you harvest your fields, do not cut the grain at the edges of the fields, and do not go back to cut the heads of grain that were left; leave them for poor people and foreigners. The Lord is your God.The New Year Festival(Numbers 29.1-6)]]></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24 ]]></a:t>
            </a:r>
            <a:r>
              <a:rPr lang="en-US" b="1" sz="3000" spc="0" u="none">
                <a:solidFill>
                  <a:srgbClr val="000000">
                    <a:alpha val="100.00%"/>
                  </a:srgbClr>
                </a:solidFill>
                <a:latin typeface="Calibri"/>
              </a:rPr>
              <a:t><![CDATA[On the first day of the seventh month observe a special day of rest, and come together for worship when the trumpets soun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Present a food offering to the Lord and do none of your daily work.The Day of Atonement(Numbers 29.7-11)]]></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27 ]]></a:t>
            </a:r>
            <a:r>
              <a:rPr lang="en-US" b="1" sz="3000" spc="0" u="none">
                <a:solidFill>
                  <a:srgbClr val="000000">
                    <a:alpha val="100.00%"/>
                  </a:srgbClr>
                </a:solidFill>
                <a:latin typeface="Calibri"/>
              </a:rPr>
              <a:t><![CDATA[The tenth day of the seventh month is the day when the annual ritual is to be performed to take away the sins of the people. On that day do not eat anything at all; come together for worship, and present a food offering to the Lor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Do no work on that day, because it is the day for performing the ritual to take away si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y who eat anything on that day will no longer be considered God's peopl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if any do any work on that day, the Lord himself will put them to dea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gave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is regulation applies to all your descendants, no matter where they liv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rom sunset on the ninth day of the month to sunset on the tenth observe this day as a special day of rest, during which nothing may be eaten.The Festival of Shelters(Numbers 29.12-40)]]></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34 ]]></a:t>
            </a:r>
            <a:r>
              <a:rPr lang="en-US" b="1" sz="3000" spc="0" u="none">
                <a:solidFill>
                  <a:srgbClr val="000000">
                    <a:alpha val="100.00%"/>
                  </a:srgbClr>
                </a:solidFill>
                <a:latin typeface="Calibri"/>
              </a:rPr>
              <a:t><![CDATA[The Festival of Shelters begins on the fifteenth day of the seventh month and continues for seven day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On the first of these days come together for worship and do none of your daily work.]]></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Each day for seven days you shall present a food offering. On the eighth day come together again for worship and present a food offering. It is a day for worship, and you shall do no work.(]]></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se are the religious festivals on which you honor the Lord by gathering together for worship and presenting food offerings, burnt offerings, grain offerings, sacrifices, and wine offerings, as required day by da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se festivals are in addition to the regular Sabbaths, and these offerings are in addition to your regular gifts, your offerings as fulfillment of vows, and your freewill offerings that you give to the Lor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hen you have harvested your fields, celebrate this festival for seven days, beginning on the fifteenth day of the seventh month. The first day shall be a special day of res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On that day take some of the best fruit from your trees, take palm branches and limbs from leafy trees, and begin a religious festival to honor the Lord your Go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Celebrate it for seven days. This regulation is to be kept by your descendants for all time to co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following regulations for the religious festivals, when the people of Israel are to gather for worship.]]></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ll the people of Israel shall live in shelters for seven day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so that your descendants may know that the Lord made the people of Israel live in simple shelters when he led them out of Egypt. He is the Lord your Go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So in this way Moses gave the people of Israel the regulations for observing the religious festivals to honor the Lor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have six days in which to do your work, but remember that the seventh day, the Sabbath, is a day of rest. On that day do not work, but gather for worship. The Sabbath belongs to the Lord, no matter where you liv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roclaim the following festivals at the appointed times.Passover and Unleavened Bread(Numbers 28.16-25)]]></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Passover, celebrated to honor the Lord, begins at sunset on the fourteenth day of the first mon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n the fifteenth day the Festival of Unleavened Bread begins, and for seven days you must not eat any bread made with yea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n the first of these days you shall gather for worship and do none of your daily work.]]></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2026-07-05T12:30:44Z</dcterms:created>
  <dcterms:modified xsi:type="dcterms:W3CDTF">2026-07-05T12:30:44Z</dcterms:modified>
  <dc:title>Bible.com.au: Leviticus 23:1-44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