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bey my laws, because I am the Lord and I make you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ave the following regulations. Any of you that curse your father or mother shall be put to death; you are responsible for your own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commits adultery with the wife of an Israelite, both he and the woman shall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man who has intercourse with one of his father's wives disgraces his father, and both he and the woman shall be put to death. They are responsible for their own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 man has intercourse with his daughter-in-law, they shall both be put to death. They have committed incest and are responsible for their own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has sexual relations with another man, they have done a disgusting thing, and both shall be put to death. They are responsible for their own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 man marries a woman and her mother, all three shall be burned to death because of the disgraceful thing they have done; such a thing must not be permitted amo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s sexual relations with an animal, he and the animal shall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woman tries to have sexual relations with an animal, she and the animal shall be put to death. They are responsible for their own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 man marries his sister or half sister, they shall be publicly disgraced and driven out of the community. He has had intercourse with his sister and must suffer the conseque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nalties for Dis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has intercourse with a woman during her monthly period, both of them are to be driven out of the community, because they have broken the regulations about ritual unclean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a man has intercourse with his aunt, both of them must suffer the consequences for inc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a man has intercourse with his uncle's wife, he disgraces his uncle, and he and the woman will pay the penalty; neither one will have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a man takes his brother's wife, they will die childless. He has done a ritually unclean thing and has disgraced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Keep all my laws and commands, so that you will not be rejected by the land of Canaan, into which I am bringing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not adopt the customs of the people who live there; I am driving out those pagans so that you can enter the land. They have disgusted me with all their evil practi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ave promised you this rich and fertile land as your possession, and I will give it to you. I am the Lord your God, and I have set you apart from the other n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n, you must make a clear distinction between animals and birds that are ritually clean and those that are not. Do not eat unclean animals or birds. I have declared them unclean, and eating them would make you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shall be holy and belong only to me, because I am the Lord and I am holy. I have set you apart from the other nations so that you would belong to me al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 man or woman who consults the spirits of the dead shall be stoned to death; any of you that do this are responsible for your own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people of Israel, “Any of you or any foreigner living among you who gives any children to be used in the worship of the god Molech shall be stoned to death by the whole commun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of you give one of your children to Molech and make my sacred Tent unclean and disgrace my holy name, I will turn against you and will no longer consider you my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 community ignores what you have done and does not put you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yself will turn against you and your whole family and against all who join you in being unfaithful to me and worshiping Molech. I will no longer consider any of you m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ny of you go for advice to people who consult the spirits of the dead, I will turn against you and will no longer consider you one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ep yourselves holy, because I am the Lord your Go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2026-08-03T12:22:34Z</dcterms:created>
  <dcterms:modified xsi:type="dcterms:W3CDTF">2026-08-03T12:22:34Z</dcterms:modified>
  <dc:title>Bible.com.au: Leviticus 20:1-27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