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it as an offering to the Lord and present it to the priest, who will take it to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will take part of it as a token that it has all been offered to the Lord, and he will burn it on the altar. The odor of this food offering is pleasing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est of the offering belongs to the priests; it is very holy, since it is taken from the food offered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ne of the grain offerings which you present to the Lord may be made with yeast; you must never use yeast or honey in food offer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 offering of the first grain that you harvest each year shall be brought to the Lord, but it is not to be burned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salt on every grain offering, because salt represents the covenant between you and God. (You must put salt on all your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bring to the Lord an offering of the first grain harvested, offer roasted grain or ground m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d olive oil and put incense o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burn that part of the meal and oil that is to serve as a token, and also all the incense, as a food offering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ain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ny of you present an offering of grain to the Lord, you must first grind it into flour. You must put olive oil and incense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ring it to the Aaronite priests. The officiating priest shall take a handful of the flour and oil and all of the incense and burn it on the altar as a token that it has all been offered to the Lord. The odor of this food offering is pleasing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st of the grain offering belongs to the priests; it is very holy, since it is taken from the food offered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offering is bread baked in an oven, it must be made without yeast. It may be thick loaves made of flour mixed with olive oil or thin cakes brushed with olive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offering is bread cooked on a griddle, it is to be made of flour mixed with olive oil but without ye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rumble it up and pour the oil on it when you present it as a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 offering is bread cooked in a pan, it is to be made of flour and olive oil.]]></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2026-05-25T19:34:27Z</dcterms:created>
  <dcterms:modified xsi:type="dcterms:W3CDTF">2026-05-25T19:34:27Z</dcterms:modified>
  <dc:title>Bible.com.au: Leviticus 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