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7766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19: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y who eat it will be guilty of treating as ordinary what is dedicated to me, and they will no longer be considered my peo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you harvest your fields, do not cut the grain at the edges of the fields, and do not go back to cut the heads of grain that were lef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o not go back through your vineyard to gather the grapes that were missed or to pick up the grapes that have fallen; leave them for poor people and foreigners. I am the Lord your G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o not steal or cheat or li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o not make a promise in my name if you do not intend to keep it; that brings disgrace on my name. I am the Lord your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o not rob or take advantage of anyone. Do not hold back the wages of someone you have hired, not even for one nigh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o not curse the deaf or put something in front of the blind so as to make them stumble over it. Obey me; I am the Lord your G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e honest and just when you make decisions in legal cases; do not show favoritism to the poor or fear the ric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o not spread lies about anyone, and when someone is on trial for his life, speak out if your testimony can help him. I am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o not bear a grudge against others, but settle your differences with them, so that you will not commit a sin because of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Laws of Holiness and Justic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o not take revenge on others or continue to hate them, but love your neighbors as you love yourself. I am th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Obey my commands. Do not crossbreed domestic animals. Do not plant two kinds of seed in the same field. Do not wear clothes made of two kinds of materia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f a slave woman is the recognized concubine of a man and she has not been paid for and freed, then if another man has sexual relations with her, they will be punished, but not put to death, since she is a slav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man shall bring a ram to the entrance of the Tent of my presence as his repayment offer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with it the priest shall perform the ritual of purification to remove the man's sin, and God will forgive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you come into the land of Canaan and plant any kind of fruit tree, consider the fruit ritually unclean for the first three years. During that time you must not eat i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n the fourth year all the fruit shall be dedicated as an offering to show your gratitude to me, the Lor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in the fifth year you may eat the fruit. If you do all this, your trees will bear more fruit. I am the Lord your Go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Do not eat any meat with blood still in it. Do not practice any kind of magic.]]></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Do not cut the hair on the sides of your head or trim your bea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told Mos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or tattoo yourselves or cut gashes in your body to mourn for the dead. I am the Lor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Do not disgrace your daughters by making them temple prostitutes; if you do, you will turn to other gods and the land will be full of immoralit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Keep the Sabbath, and honor the place where I am worshiped. I am the Lor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Do not go for advice to people who consult the spirits of the dead. If you do, you will be ritually unclean. I am the Lord your Go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Show respect for old people and honor them. Reverently obey me; I am the Lor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Do not mistreat foreigners who are living in your lan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reat them as you would an Israelite, and love them as you love yourselves. Remember that you were once foreigners in the land of Egypt. I am the Lord your Go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Do not cheat anyone by using false measures of length, weight, or quantity.]]></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Use honest scales, honest weights, and honest measures. I am the Lord your God, and I brought you out of Egyp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Obey all my laws and commands. I am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o say to the community of Israel, “Be holy, because I, the Lord your God, am holy.]]></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Each of you must respect your mother and your father, and must keep the Sabbath, as I have commanded. I am the Lord your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o not abandon me and worship idols; do not make gods of metal and worship them. I am the Lord your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you kill an animal for a fellowship offering, keep the regulations that I have given you, and I will accept the offer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meat must be eaten on the day the animal is killed or on the next day. Any meat left on the third day must be burn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ecause it is ritually unclean, and if anyone eats it, I will not accept the offering.]]></a:t>
            </a:r>
          </a:p>
        </p:txBody>
      </p:sp>
    </p:spTree>
  </p:cSld>
  <p:clrMapOvr>
    <a:masterClrMapping/>
  </p:clrMapOvr>
</p:sld>
</file>

<file path=ppt/theme/theme1.xml><?xml version="1.0" encoding="utf-8"?>
<a:theme xmlns:a="http://schemas.openxmlformats.org/drawingml/2006/main" name="Theme7">
  <a:themeElements>
    <a:clrScheme name="Theme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2026-05-20T07:16:35Z</dcterms:created>
  <dcterms:modified xsi:type="dcterms:W3CDTF">2026-05-20T07:16:35Z</dcterms:modified>
  <dc:title>Bible.com.au: Leviticus 19:1-37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