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 who eat it will be guilty of treating as ordinary what is dedicated to me, and they will no longer be considered m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arvest your fields, do not cut the grain at the edges of the fields, and do not go back to cut the heads of grain that were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go back through your vineyard to gather the grapes that were missed or to pick up the grapes that have fallen; leave them for poor people and foreigners. I am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steal or cheat or l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make a promise in my name if you do not intend to keep it; that brings disgrace on my name. I am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rob or take advantage of anyone. Do not hold back the wages of someone you have hired, not even for one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curse the deaf or put something in front of the blind so as to make them stumble over it. Obey me; I am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honest and just when you make decisions in legal cases; do not show favoritism to the poor or fear the ri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spread lies about anyone, and when someone is on trial for his life, speak out if your testimony can help him. I a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bear a grudge against others, but settle your differences with them, so that you will not commit a sin because of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of Holiness and Just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take revenge on others or continue to hate them, but love your neighbors as you love yourself.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bey my commands. Do not crossbreed domestic animals. Do not plant two kinds of seed in the same field. Do not wear clothes made of two kinds of materi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slave woman is the recognized concubine of a man and she has not been paid for and freed, then if another man has sexual relations with her, they will be punished, but not put to death, since she is a sl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n shall bring a ram to the entrance of the Tent of my presence as his repayme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it the priest shall perform the ritual of purification to remove the man's sin, and God will forgiv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come into the land of Canaan and plant any kind of fruit tree, consider the fruit ritually unclean for the first three years. During that time you must not ea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fourth year all the fruit shall be dedicated as an offering to show your gratitude to me,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the fifth year you may eat the fruit. If you do all this, your trees will bear more fruit. I am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eat any meat with blood still in it. Do not practice any kind of magi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cut the hair on the sides of your head or trim your be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r tattoo yourselves or cut gashes in your body to mourn for the dead. I am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disgrace your daughters by making them temple prostitutes; if you do, you will turn to other gods and the land will be full of immoral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eep the Sabbath, and honor the place where I am worshiped.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go for advice to people who consult the spirits of the dead. If you do, you will be ritually unclean. I am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how respect for old people and honor them. Reverently obey me;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mistreat foreigners who are living in your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eat them as you would an Israelite, and love them as you love yourselves. Remember that you were once foreigners in the land of Egypt. I am the Lord your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not cheat anyone by using false measures of length, weight, or quant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Use honest scales, honest weights, and honest measures. I am the Lord your God, and I brought you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bey all my laws and commands.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 “Be holy, because I, the Lord your God, am ho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of you must respect your mother and your father, and must keep the Sabbath, as I have commanded. I am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abandon me and worship idols; do not make gods of metal and worship them.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kill an animal for a fellowship offering, keep the regulations that I have given you, and I will accept the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eat must be eaten on the day the animal is killed or on the next day. Any meat left on the third day must be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it is ritually unclean, and if anyone eats it, I will not accept the offering.]]></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2026-07-22T22:09:20Z</dcterms:created>
  <dcterms:modified xsi:type="dcterms:W3CDTF">2026-07-22T22:09:20Z</dcterms:modified>
  <dc:title>Bible.com.au: Leviticus 19:1-37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