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disgrace your father by having intercourse with any of his other w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have intercourse with your sister or your stepsister, whether or not she was brought up in the same house with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have intercourse with your granddaughter; that would be a disgrace 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not have intercourse with a half sister; she, too, is your sis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Do not have intercourse with an aunt, whether she is your father's sister or your mother's sis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have intercourse with your uncle's wife; she, too, is your au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not have intercourse with your daughter-in-la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r with your brother's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have intercourse with the daughter or granddaughter of a woman with whom you have had intercourse; they may be related to you, and that would be inc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take your wife's sister as one of your wives, as long as your wife is liv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rbidden Sexual Practi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not have intercourse with a woman during her monthly period, because she is ritually uncle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have intercourse with another man's wife; that would make you ritually un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hand over any of your children to be used in the worship of the god Molech, because that would bring disgrace on the name of God,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man is to have sexual relations with another man; God hates th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 man or woman is to have sexual relations with an animal; that perversion makes you ritually uncle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 not make yourselves unclean by any of these acts, for that is how the pagans made themselves unclean, those pagans who lived in the land before you and whom the Lord is driving out so that you can go 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ir actions made the land unclean, and so the Lord is punishing the land and making it reject the people who lived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They did all these disgusting things and made the land unclean, but you must not do them. All of you, whether Israelites or foreigners living with you, must keep the Lord's laws and comma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n the land will not reject you, as it rejected the pagans who lived there before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know that whoever does any of these disgusting things will no longer be considered one of God'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ord said, “Obey the commands I give and do not follow the practices of the people who lived in the land before you, and do not make yourselves unclean by doing any of these things. I am the Lord your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the people of Israel, “I am the Lord you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follow the practices of the people of Egypt, where you once lived, or of the people in the land of Canaan, where I am now taking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bey my laws and do what I command. I am the Lord y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llow the practices and the laws that I give you; you will save your life by doing so.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gave the following regulations. Do not have sexual intercourse with any of your relat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disgrace your father by having intercourse with your mother. You must not disgrace your own mother.]]></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2026-08-03T11:05:18Z</dcterms:created>
  <dcterms:modified xsi:type="dcterms:W3CDTF">2026-08-03T11:05:18Z</dcterms:modified>
  <dc:title>Bible.com.au: Leviticus 18:1-30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