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71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6: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 he shall draw lots, using two stones, one marked “for the Lord” and the other “for Azaz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aron shall sacrifice the goat chosen by lot for the Lord and offer it as a sin offer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goat chosen for Azazel shall be presented alive to the Lord and sent off into the desert to Azazel, in order to take away the sins of the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Aaron sacrifices the bull as the sin offering for himself and his famil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shall take a fire pan full of burning coals from the altar and two handfuls of fine incense and bring them into the Most Holy Pla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 in the Lord's presence he shall put the incense on the fire, and the smoke of the incense will hide the lid of the Covenant Box so that he will not see it and di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shall take some of the bull's blood and with his finger sprinkle it on the front of the lid and then sprinkle some of it seven times in front of the Covenant Box.]]></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fter that, he shall kill the goat for the sin offering for the people, bring its blood into the Most Holy Place, and sprinkle it on the lid and then in front of the Covenant Box, as he did with the bull's blo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this way he will perform the ritual to purify the Most Holy Place from the uncleanness of the people of Israel and from all their sins. He must do this to the Tent, because it stands in the middle of the camp, which is ritually uncle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rom the time Aaron enters the Most Holy Place to perform the ritual of purification until he comes out, there must be no one in the Tent. When he has performed the ritual for himself, his family, and the whole commun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ay of Atonem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must then go out to the altar for burnt offerings and purify it. He must take some of the bull's blood and some of the goat's blood and put it all over the projections at the corners of the alt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ith his finger he must sprinkle some of the blood on the altar seven times. In this way he is to purify it from the sins of the people of Israel and make it holy.The Scapego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Aaron has finished performing the ritual to purify the Most Holy Place, the rest of the Tent of the Lord's presence, and the altar, he shall present to the Lord the live goat chosen for Azaz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shall put both of his hands on the goat's head and confess over it all the evils, sins, and rebellions of the people of Israel, and so transfer them to the goat's head. Then the goat is to be driven off into the desert by someone appointed to do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goat will carry all their sins away with him into some uninhabited l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Aaron shall go into the Tent, take off the priestly garments that he had put on before entering the Most Holy Place, and leave them the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must take a bath in a holy place and put on his own clothes. After that, he shall go out and offer the burnt offering to remove his own sins and those of the peop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shall burn on the altar the fat of the animal for the sin offer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man who drove the goat into the desert to Azazel must wash his clothes and take a bath before he comes back into cam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bull and the goat used for the sin offering, whose blood was brought into the Most Holy Place to take away sin, shall be carried outside the camp and burned. Skin, meat, and intestines shall all be burn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oses after the death of the two sons of Aaron who were killed when they offered unholy fire to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one who burns them must wash his clothes and take a bath before he returns to camp.Observing the Day of Atoneme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following regulations are to be observed for all time to come. On the tenth day of the seventh month the Israelites and the foreigners living among them must fast and must not do any wor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n that day the ritual is to be performed to purify them from all their sins, so that they will be ritually clea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at day is to be a very holy day, one on which they fast and do no work at all. These regulations are to be observed for all time to co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High Priest, properly ordained and consecrated to succeed his father, is to perform the ritual of purification. He shall put on the priestly garmen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perform the ritual to purify the Most Holy Place, the rest of the Tent of the Lord's presence, the altar, the priests, and all the people of the communit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se regulations are to be observed for all time to come. This ritual must be performed once a year to purify the people of Israel from all their sins.So Moses did as the Lord had command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aid, “Tell your brother Aaron that only at the proper time is he to go behind the curtain into the Most Holy Place, because that is where I appear in a cloud above the lid on the Covenant Box. If he disobeys, he will be kill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may enter the Most Holy Place only after he has brought a young bull for a sin offering and a ram for a burnt offer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Lord gave the following instructions. Before Aaron goes into the Most Holy Place, he must take a bath and put on the priestly garments: the linen robe and shorts, the belt, and the turb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community of Israel shall give Aaron two male goats for a sin offering and a ram for a burnt offer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hall offer a bull as a sacrifice to take away his own sins and those of his fami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shall take the two goats to the entrance of the Tent of the Lord's presence.]]></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2026-08-06T15:41:57Z</dcterms:created>
  <dcterms:modified xsi:type="dcterms:W3CDTF">2026-08-06T15:41:57Z</dcterms:modified>
  <dc:title>Bible.com.au: Leviticus 16:1-34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