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he shall draw lots, using two stones, one marked “for the Lord” and the other “for Azaz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aron shall sacrifice the goat chosen by lot for the Lord and offer it as a sin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oat chosen for Azazel shall be presented alive to the Lord and sent off into the desert to Azazel, in order to take away the sin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aron sacrifices the bull as the sin offering for himself and his fami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hall take a fire pan full of burning coals from the altar and two handfuls of fine incense and bring them into the Most Holy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n the Lord's presence he shall put the incense on the fire, and the smoke of the incense will hide the lid of the Covenant Box so that he will not see it and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hall take some of the bull's blood and with his finger sprinkle it on the front of the lid and then sprinkle some of it seven times in front of the Covenant Box.]]></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at, he shall kill the goat for the sin offering for the people, bring its blood into the Most Holy Place, and sprinkle it on the lid and then in front of the Covenant Box, as he did with the bull's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is way he will perform the ritual to purify the Most Holy Place from the uncleanness of the people of Israel and from all their sins. He must do this to the Tent, because it stands in the middle of the camp, which is ritually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time Aaron enters the Most Holy Place to perform the ritual of purification until he comes out, there must be no one in the Tent. When he has performed the ritual for himself, his family, and the whole commun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ust then go out to the altar for burnt offerings and purify it. He must take some of the bull's blood and some of the goat's blood and put it all over the projections at the corner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his finger he must sprinkle some of the blood on the altar seven times. In this way he is to purify it from the sins of the people of Israel and make it holy.The Scapego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aron has finished performing the ritual to purify the Most Holy Place, the rest of the Tent of the Lord's presence, and the altar, he shall present to the Lord the live goat chosen for Azaz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hall put both of his hands on the goat's head and confess over it all the evils, sins, and rebellions of the people of Israel, and so transfer them to the goat's head. Then the goat is to be driven off into the desert by someone appointed to do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at will carry all their sins away with him into some uninhabited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aron shall go into the Tent, take off the priestly garments that he had put on before entering the Most Holy Place, and leave them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must take a bath in a holy place and put on his own clothes. After that, he shall go out and offer the burnt offering to remove his own sins and those of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burn on the altar the fat of the animal for the s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who drove the goat into the desert to Azazel must wash his clothes and take a bath before he comes back into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ll and the goat used for the sin offering, whose blood was brought into the Most Holy Place to take away sin, shall be carried outside the camp and burned. Skin, meat, and intestines shall all be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fter the death of the two sons of Aaron who were killed when they offered unholy fire to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ne who burns them must wash his clothes and take a bath before he returns to camp.Observing the Day of Atone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ollowing regulations are to be observed for all time to come. On the tenth day of the seventh month the Israelites and the foreigners living among them must fast and must not do any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at day the ritual is to be performed to purify them from all their sins, so that they will be ritually cle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day is to be a very holy day, one on which they fast and do no work at all. These regulations are to be observed for all time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igh Priest, properly ordained and consecrated to succeed his father, is to perform the ritual of purification. He shall put on the priestly gar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perform the ritual to purify the Most Holy Place, the rest of the Tent of the Lord's presence, the altar, the priests, and all the people of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regulations are to be observed for all time to come. This ritual must be performed once a year to purify the people of Israel from all their sins.So Moses did as the Lord had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ell your brother Aaron that only at the proper time is he to go behind the curtain into the Most Holy Place, because that is where I appear in a cloud above the lid on the Covenant Box. If he disobeys, he will be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y enter the Most Holy Place only after he has brought a young bull for a sin offering and a ram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gave the following instructions. Before Aaron goes into the Most Holy Place, he must take a bath and put on the priestly garments: the linen robe and shorts, the belt, and the turb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mmunity of Israel shall give Aaron two male goats for a sin offering and a ram for a burn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offer a bull as a sacrifice to take away his own sins and those of hi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take the two goats to the entrance of the Tent of the Lord's presenc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2026-06-05T21:13:57Z</dcterms:created>
  <dcterms:modified xsi:type="dcterms:W3CDTF">2026-06-05T21:13:57Z</dcterms:modified>
  <dc:title>Bible.com.au: Leviticus 16:1-34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