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man with the discharge spits on anyone who is ritually clean, that person must wash his clothes and take a bath, and he remains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saddle or seat on which the man with the discharge sits is un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who touches anything on which the man sat is unclean until evening. Anyone who carries anything on which the man sat must wash his clothes and take a bath, and he remains unclean until ev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 man who has a discharge touches one of you without first having washed his hands, you must wash your clothes and take a bath, and you remain unclean until eve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 clay pot that the man touches must be broken, and any wooden bowl that he touches must be wa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man is cured of his discharge, he must wait seven days and then wash his clothes and take a bath in fresh spring water, and he will be ritually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eighth day he shall take two doves or two pigeons to the entrance of the Tent of the Lord's presence and give them to the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shall offer one of them as a sin offering and the other as a burnt offering. In this way he will perform the ritual of purification for the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 man has an emission of semen, he must bathe his whole body, and he remains unclean until eve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thing made of cloth or leather on which the semen falls must be washed, and it remains unclean until ev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clean Bodily Discharg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sexual intercourse both the man and the woman must take a bath, and they remain unclean until eve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woman has her monthly period, she remains unclean for seven days. Anyone who touches her is unclean until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ything on which she sits or lies during her monthly period is un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Any who touch her bed or anything on which she has sat must wash their clothes and take a bath, and they remain unclean unti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 man has sexual intercourse with her during her period, he is contaminated by her impurity and remains unclean for seven days, and any bed on which he lies is un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 woman has a flow of blood for several days outside her monthly period or if her flow continues beyond her regular period, she remains unclean as long as the flow continues, just as she is during her monthly peri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 bed on which she lies and anything on which she sits during this time is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 who touch them are unclean and must wash their clothes and take a bath; they remain unclean until eve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her flow stops, she must wait seven days, and then she will be ritually 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eighth day she shall take two doves or two pigeons to the priest at the entrance of the Tent of the Lord's pres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 and Aaron the following regul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shall offer one of them as a sin offering and the other as a burnt offering, and in this way he will perform the ritual of purification for 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told Moses to warn the people of Israel about their uncleanness, so that they would not defile the Tent of his presence, which was in the middle of the camp. If they did, they would be kil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regulations about a man who has a discharge or an emission of se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woman during her monthly period, or a man who has sexual intercourse with a woman who is ritually uncle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people of Israel. When any man has a discharge from his penis, the discharge is un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ther the penis runs with it or is stopped up by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 bed on which he sits or lies is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yone who touches his b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sits on anything the man has sat on must wash his clothes and take a bath, and he remains unclean unti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yone who touches the man with the discharge must wash his clothes and take a bath, and he remains unclean until evening.]]></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2026-06-23T02:22:14Z</dcterms:created>
  <dcterms:modified xsi:type="dcterms:W3CDTF">2026-06-23T02:22:14Z</dcterms:modified>
  <dc:title>Bible.com.au: Leviticus 15:1-33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