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ill examine you again, and if it has spread, he shall pronounce you unclean; it is a dreaded skin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 of you have a dreaded skin disease, you shall be brought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ill examine you. If there is a white sore on your skin which turns the hairs white and is full of p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 chronic skin disease. The priest shall pronounce you unclean; there is no need to isolate you, because you are obviously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skin disease spreads and covers you from head to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shall examine you again. If he finds that it actually has covered the whole body, he shall pronounce you ritually clean. If your whole skin has turned white, you are ritual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rom the moment an open sore appears, you are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examine you again, and if he sees an open sore, he shall pronounce you unclean. An open sore means a dreaded skin disease, and you are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 sore heals and becomes white again, you shall go to the pri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ill examine you again. If the sore has turned white, you are ritually clean, and the priest shall pronounce you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concern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of you have a boil that has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fterward a white swelling or a reddish-white spot appears where the boil was, you shall go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shall examine you, and if the spot seems to be deeper than the surrounding skin and the hairs in it have turned white, he shall pronounce you unclean. It is a dreaded skin disease that has started in the b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priest examines it and finds that the hairs in it have not turned white and that it is not deeper than the surrounding skin, but is light in color, the priest shall isolate you for seven da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 spot spreads, the priest shall pronounce you unclean; you are disea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it remains unchanged and does not spread, it is only the scar left from the boil, and the priest shall pronounce you ritually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case any of you have been burned, if the raw flesh becomes white or reddish-wh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shall examine you. If the hairs in the spot have turned white and it appears deeper than the surrounding skin, it is a dreaded skin disease that has started in the burn, and the priest shall pronounce you un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hairs in it have not turned white and it is not deeper than the surrounding skin, but is light in color, the priest shall isolate you for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 shall examine you again on the seventh day, and if it is spreading, it is a dreaded skin disease, and the priest shall pronounce you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 and Aaron these regul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 spot remains unchanged and does not spread and is light in color, it is not a dreaded skin disease. The priest shall pronounce you ritually clean, because it is only a scar from the bur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any of you, male or female, have a sore on your head or ch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shall examine it. If it seems to be deeper than the surrounding skin and the hairs in it are yellowish and thin, it is a dreaded skin disease, and he shall pronounce you uncle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when the priest examines you, the sore does not appear to be deeper than the surrounding skin, but there are still no healthy hairs in it, he shall isolate you for seven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shall examine the sore again on the seventh day, and if it has not spread and there are no yellowish hairs in it and it does not seem to be deeper than the surrounding sk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hall shave the head except the area around the sore. The priest shall then isolate you for another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seventh day the priest shall again examine the sore, and if it has not spread and does not seem to be deeper than the surrounding skin, he shall pronounce you ritually clean. You shall wash your clothes, and you will b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ore spreads after you have been pronounced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shall examine you again. If the sore has spread, he need not look for yellowish hairs; you are obviously un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in the priest's opinion the sore has not spread and healthy hairs are growing in it, the sore has healed, and the priest shall pronounce you ritually 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 of you have a sore on your skin or a boil or an inflammation which could develop into a dreaded skin disease, you shall be brought to the Aaronite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any of you, male or female, have white spots on the ski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riest shall examine you. If the spots are dull white, it is only a blemish that has broken out on the skin; you are ritually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you lose your hair at the back or the front of your head, this does not make you un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if a reddish-white sore appears on the bald spot, it is a dreaded skin disea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riest shall examine you, and if there is a reddish-white so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shall pronounce you unclean, because of the dreaded skin disease on your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have a dreaded skin disease, you must wear torn clothes, leave your hair uncombed, cover the lower part of your face, and call out, “Unclean,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remain unclean as long as you have the disease, and you must live outside the camp, away from others.Laws concerning Milde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re is mildew on clothing, whether wool or lin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r on any piece of linen or wool cloth or on leather or anything made of le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shall examine the sore, and if the hairs in it have turned white and the sore appears to be deeper than the surrounding skin, it is a dreaded skin disease, and the priest shall pronounce you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f it is greenish or reddish, it is a spreading mildew and must be shown to the pri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priest shall examine it and put the object away for seven d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shall examine it again on the seventh day, and if the mildew has spread, the object is uncle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priest shall burn it, because it is a spreading mildew which must be destroyed by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if, when he examines it, the priest finds that the mildew has not spread on the objec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shall order that it be washed and put away for another seven day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he shall examine it, and if the mildew has not changed color, even though it has not spread, it is still unclean; you must burn the object, whether the rot is on the front or the bac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if, when the priest examines it again, the mildew has faded, he shall tear it out of the clothing or lea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if the mildew reappears, it is spreading again, and the owner shall burn the objec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he washes the object and the spot disappears, he shall wash it again, and it will be ritually 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sore is white and does not appear to be deeper than the skin around it and the hairs have not turned white, the priest shall isolate you for seven day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then, is the law about mildew on clothing, whether it is wool or linen, or on linen or wool cloth or on anything made of leather; this is how the decision is made as to whether it is ritually clean or un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examine you again on the seventh day, and if in his opinion the sore looks the same and has not spread, he shall isolate you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shall examine you again on the seventh day, and if the sore has faded and has not spread, he shall pronounce you ritually clean; it is only a sore. You shall wash your clothes and be ritually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ore spreads after the priest has examined you and pronounced you clean, you must appear before the priest again.]]></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2026-06-23T03:13:09Z</dcterms:created>
  <dcterms:modified xsi:type="dcterms:W3CDTF">2026-06-23T03:13:09Z</dcterms:modified>
  <dc:title>Bible.com.au: Leviticus 13:1-59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