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861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viticus 12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urification of Women after Childbirt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ave Moses the following regulation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people of Israel. For seven days after a woman gives birth to a son, she is ritually unclean, as she is during her monthly peri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eighth day, the child shall be circumcis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t will be thirty-three more days until she is ritually clean from her loss of blood; she must not touch anything that is holy or enter the sacred Tent until the time of her purification is complet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ourteen days after a woman gives birth to a daughter, she is ritually unclean, as she is during her monthly period. Then it will be sixty-six more days until she is ritually clean from her loss of blo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time of her purification is completed, whether for a son or daughter, she shall bring to the priest at the entrance of the Tent of the Lord's presence a one-year-old lamb for a burnt offering and a pigeon or a dove for a sin offer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iest shall present her offering to the Lord and perform the ritual to take away her impurity, and she will be ritually clean. This, then, is what a woman must do after giving bir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woman cannot afford a lamb, she shall bring two doves or two pigeons, one for a burnt offering and the other for a sin offering, and the priest shall perform the ritual to take away her impurity, and she will be ritually clea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2026-10-19T00:31:24Z</dcterms:created>
  <dcterms:modified xsi:type="dcterms:W3CDTF">2026-10-19T00:31:24Z</dcterms:modified>
  <dc:title>Bible.com.au: Leviticus 12:1-8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