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nything living in the water that does not have fins and scales must not be ea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ch creatures must be considered unclean. You must not eat them or even touch their dead bo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not eat anything that lives in the water and does not have fins and sc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9 ]]></a:t>
            </a:r>
            <a:r>
              <a:rPr lang="en-US" b="1" sz="3000" spc="0" u="none">
                <a:solidFill>
                  <a:srgbClr val="000000">
                    <a:alpha val="100.00%"/>
                  </a:srgbClr>
                </a:solidFill>
                <a:latin typeface="Calibri"/>
              </a:rPr>
              <a:t><![CDATA[You must not eat any of the following birds: eagles, owls, hawks, falcons; buzzards, vultures, crows; ostriches; seagulls, storks, herons, pelicans, cormorants; hoopoes; or ba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winged insects are un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xcept those that ho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ay eat locusts, crickets, or grasshopp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other small things that have wings and also crawl must be considered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8 ]]></a:t>
            </a:r>
            <a:r>
              <a:rPr lang="en-US" b="1" sz="3000" spc="0" u="none">
                <a:solidFill>
                  <a:srgbClr val="000000">
                    <a:alpha val="100.00%"/>
                  </a:srgbClr>
                </a:solidFill>
                <a:latin typeface="Calibri"/>
              </a:rPr>
              <a:t><![CDATA[If you touch the dead bodies of the following animals, you will be unclean until evening: all animals with hoofs, unless their hoofs are divided and they chew the cud, and all four-footed animals with paws. If you carry their dead bodies, you must wash your clothes, but you will still be unclean until ev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oles, rats, mice, and lizards must be considered un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imals That May Be Eaten(Deuteronomy 14.3-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ever touches them or their dead bodies will be unclean until eve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their dead bodies fall on anything, it will be unclean. This applies to any article of wood, cloth, leather, or sacking, no matter what it is used for. It shall be dipped in water, but it will remain unclean unti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their bodies fall into a clay pot, everything that is in it shall be unclean, and you must break the p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y food which could normally be eaten, but on which water from such a pot has been poured, will be unclean, and anything drinkable in such a pot is uncle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ything on which the dead bodies fall is unclean; a clay stove or oven shall be br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a spring or a cistern remains clean, although anything else that touches their dead bodies is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one of them falls on seed that is going to be planted, the seed remains 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the seed is soaking in water and one of them falls on it, the seed is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any animal that may be eaten dies, anyone who touches it will be unclean until eve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ny of you eat any part of the animal, you must wash your clothes, but you will still be unclean until evening; any of you who carry the dead body must wash your clothes, but you will still be unclean until ev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Moses and Aaron the following regul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must not eat any of the small animals that move on the grou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ther they crawl, or walk on four legs, or have many le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make yourselves unclean by eating any of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am the Lord your God, and you must keep yourselves holy, because I am ho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am the Lord who brought you out of Egypt so that I could be your God. You must be holy, because I am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then, is the law about animals and birds, about everything that lives in the water, and everything that moves on the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must be careful to distinguish between what is ritually clean and unclean, between animals that may be eaten and those that may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people of Israel. You may eat any land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has divided hoofs and that also chews the c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you must not eat camels, rock badgers, or rabbits. These must be considered unclean; they chew the cud, but do not have divided hoof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eat pigs. They must be considered unclean; they have divided hoofs, but do not chew the cu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eat these animals or even touch their dead bodies; they are un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ay eat any kind of fish that has fins and scale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2026-09-13T03:55:58Z</dcterms:created>
  <dcterms:modified xsi:type="dcterms:W3CDTF">2026-09-13T03:55:58Z</dcterms:modified>
  <dc:title>Bible.com.au: Leviticus 11:1-47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