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put on the fire the pieces of the animal, including the head and the f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wash the internal organs and the hind legs, and the officiating priest will burn the whole sacrifice on the altar. The odor of this food offering is pleasing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offering one of your sheep or goats, it must be a male without any defec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hall kill it on the north side of the altar, and the priests shall throw its blood on all four sides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you cut it up, the officiating priest shall put on the fire all the parts, including the head and the f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wash the internal organs and the hind legs, and the priest will present the sacrifice to the Lord and burn all of it on the altar. The odor of this food offering is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offering a bird as a burnt offering, it must be a dove or a pi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present it at the altar, wring its neck, and burn its head on the altar. Its blood shall be drained out against the side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remove the crop and its contents and throw them away on the east side of the altar where the ashes are p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ake hold of its wings and tear its body open, without tearing the wings off, and then burn it whole on the altar. The odor of this food offering is pleasing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Burned Who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alled to Moses from the Tent of the Lord's presence and gave him the following ru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Israelites to observe when they offer their sacrifices.When you offer an animal sacrifice, it may be one of your cattle or one of your sheep or goa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are offering one of your cattle as a burnt offering, you must bring a bull without any defects. You must present it at the entrance of the Tent of the Lord's presence so that the Lord will accep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hall put your hand on its head, and it will be accepted as a sacrifice to take away you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hall kill the bull there, and the Aaronite priests shall present the blood to the Lord and then throw it against all four sides of the altar located at the entrance of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you shall skin the animal and cut i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shall arrange firewood on the altar and light i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2026-06-09T21:34:13Z</dcterms:created>
  <dcterms:modified xsi:type="dcterms:W3CDTF">2026-06-09T21:34:13Z</dcterms:modified>
  <dc:title>Bible.com.au: Leviticus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