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446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mentations 5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ayer for Mercy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, O Lord, what has happened to us.Look at us, and see our disgrac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property is in the hands of strangers;foreigners are living in our hom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fathers have been killed by the enemy,and now our mothers are widow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must pay for the water we drink;we must buy the wood we need for fue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riven hard like donkeys or camels,we are tired, but are allowed no res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get food enough to stay alive,we went begging to Egypt and Assyri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ancestors sinned, but now they are gone,and we are suffering for their sin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rulers are no better than slaves,and no one can save us from their pow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urderers roam through the countryside;we risk our lives when we look for foo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unger has made us burn with feveruntil our skin is as hot as an ove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wives have been raped on Mount Zion itself;in every Judean village our daughters have been forced to submi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eaders have been taken and hanged;our elders are shown no respec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young men are forced to grind grain like slaves;boys go staggering under heavy loads of woo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ld people no longer sit at the city gate,and the young people no longer make music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ppiness has gone out of our lives;grief has taken the place of our dance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hing is left of all we were proud of.We sinned, and now we are doom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are sick at our very heartsand can hardly see through our tears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Mount Zion lies lonely and deserted,and wild jackals prowl through its ruin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, O Lord, are king foreverand will rule to the end of ti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have you abandoned us so long?Will you ever remember us again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ing us back to you, Lord! Bring us back!Restore our ancient glory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have you rejected us forever?Is there no limit to your anger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2026-10-02T08:05:46Z</dcterms:created>
  <dcterms:modified xsi:type="dcterms:W3CDTF">2026-10-02T08:05:46Z</dcterms:modified>
  <dc:title>Bible.com.au: Lamentations 5:1-22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