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9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rulers are no better than slaves,and no one can save us from their pow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rderers roam through the countryside;we risk our lives when we look for f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nger has made us burn with feveruntil our skin is as hot as an ov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wives have been raped on Mount Zion itself;in every Judean village our daughters have been forced to subm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eaders have been taken and hanged;our elders are shown no respec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young men are forced to grind grain like slaves;boys go staggering under heavy loads of wo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ld people no longer sit at the city gate,and the young people no longer make music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iness has gone out of our lives;grief has taken the place of our danc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s left of all we were proud of.We sinned, and now we are doom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sick at our very heartsand can hardly see through our tear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Merc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Mount Zion lies lonely and deserted,and wild jackals prowl through its ru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O Lord, are king foreverand will rule to the end of ti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abandoned us so long?Will you ever remember us again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us back to you, Lord! Bring us back!Restore our ancient glor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ave you rejected us forever?Is there no limit to your anger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what has happened to us.Look at us, and see our disgr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roperty is in the hands of strangers;foreigners are living in our hom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have been killed by the enemy,and now our mothers are wid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ust pay for the water we drink;we must buy the wood we need for fu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ven hard like donkeys or camels,we are tired, but are allowed no r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et food enough to stay alive,we went begging to Egypt and Assyri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sinned, but now they are gone,and we are suffering for their s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2026-06-09T21:47:22Z</dcterms:created>
  <dcterms:modified xsi:type="dcterms:W3CDTF">2026-06-09T21:47:22Z</dcterms:modified>
  <dc:title>Bible.com.au: Lamentations 5:1-22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