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95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y lie unknown in the streets, their faces blackened in death;their skin, dry as wood, has shriveled on their bon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died in the war were better off than those who died later,who starved slowly to death, with no food to keep them ali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aster that came to my people brought horror;loving mothers boiled their own children for fo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urned loose the full force of his fury;he lit a fire in Zion that burned it to the grou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anywhere, not even rulers of foreign nations,believed that any invader could enter Jerusalem's gat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happened, because her prophets sinned and her priests were guiltyof causing the death of innocent peop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leaders wandered through the streets as though blind,so stained with blood that no one would touch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et away!” people shouted. “You're defiled! Don't touch me!”So they wandered from nation to nation, welcomed by no o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d no more concern for them; he scattered them himself.He showed no regard for our priests and lead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lp that never came, we looked until we could look no longer.We kept waiting for help from a nation that had none to gi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after Its Fal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emy was watching for us; we could not even walk in the streets.Our days were over; the end had co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wifter than eagles swooping from the sky, they chased us down.They tracked us down in the hills; they took us by surprise in the dese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ptured the source of our life, the king the Lord had chosen,the one we had trusted to protect us from every invad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ugh on, people of Edom and Uz; be glad while you can.Your disaster is coming too; you too will stagger naked in sha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 has paid for her sin; the Lord will not keep us in exile any longer.But Edom, the Lord will punish you; he will expose your guilty act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littering gold has grown dull;the stones of the Temple lie scattered in the stree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's young people were as precious to us as gold,but now they are treated like common clay po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 mother wolf will nurse her cubs,but my people are like ostriches, cruel to their you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et their babies die of hunger and thirst;children are begging for food that no one will give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once ate the finest foods die starving in the streets;those raised in luxury are pawing through garbage for fo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have been punished even more than the inhabitants of Sodom,which met a sudden downfall at the hands of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princes were undefiled and pure as snow,vigorous and strong, glowing with heal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2026-05-24T14:35:13Z</dcterms:created>
  <dcterms:modified xsi:type="dcterms:W3CDTF">2026-05-24T14:35:13Z</dcterms:modified>
  <dc:title>Bible.com.au: Lamentations 4:1-22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