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aloud for help, but God refuses to liste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agger as I walk; stone walls block me wherever I tur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ited for me like a bear; he pounced on me like a l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ased me off the road, tore me to pieces, and lef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ew his bow and made me the target for his arro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t his arrows deep into my bod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laugh at me all day long; I am a joke to them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ter suffering is all he has given me for food and drin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bbed my face in the ground and broke my teeth on roc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rgotten what health and peace and happiness a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ment, Repentance, and Hop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have much longer to live; my hope in the Lord is go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 of my pain, my homelessness, is bitter pois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ink of it constantly, and my spirit is depress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ope returns when I remember this one thing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unfailing love and mercy still continue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sh as the morning, as sure as the sunri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ll I have, and so in him I put my hop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everyone who trusts in him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is best for us to wait in patience—to wait for him to save us—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best to learn this patience in our yo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ne who knows what it is to be punished by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e suffer, we should sit alone in silent patience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hould bow in submission, for there may still be hop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beaten and insulted, we should accept it al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erciful and will not reject us for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bring us sorrow, but his love for us is sure and stro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s no pleasure in causing us grief or pa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s when our spirits are crushed in prison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nows when we are denied the rights he gave us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ustice is perverted in court, he know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ll of the Lord alone is always carried 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ove me deeper and deeper into darkness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and evil alike take place at his comman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we ever complain when we are punished for our sin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examine our ways and turn back to the Lor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open our hearts to God in heaven and pray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have sinned and rebelled, and you, O Lord, have not forgiven 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pursued us and killed us; your mercy was hidden by your anger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a cloud of fury too thick for our prayers to get throug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the garbage dump of the world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are insulted and mocked by all our enemie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en through disaster and ruin; we live in danger and fe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at me again and again with merciless blow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low with rivers of tears at the destruction of my peopl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tears will pour out in a ceaseless stream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Lord looks down from heaven and sees us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grieved when I see what has happened to the women of the city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as trapped like a bird by enemies who had no cause to hate m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rew me alive into a pit and closed the opening with a ston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began to close over me, and I thought death was near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rom the bottom of the pit, O Lord, I cried out to you,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begged you to listen to my cry, you heard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nswered me and told me not to be afra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left my flesh open and raw, and has broken my bone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came to my rescue, Lord, and saved my lif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in my favor; you know the wrongs done against m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how my enemies hate me and how they plot against me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have heard them insult me, O Lord; you know all their plots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they talk about me and make their plan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orning till night they make fun of me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unish them for what they have done, O Lord;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 them and fill them with despair!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nt them down and wipe them off the earth!”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hut me in a prison of misery and angui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forced me to live in the stagnant darkness of dea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ound me in chains; I am a prisoner with no hope of escap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2026-08-04T15:52:28Z</dcterms:created>
  <dcterms:modified xsi:type="dcterms:W3CDTF">2026-08-04T15:52:28Z</dcterms:modified>
  <dc:title>Bible.com.au: Lamentations 3:1-66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