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slide" Target="slides/slide63.xml"/>
  <Relationship Id="rId66" Type="http://schemas.openxmlformats.org/officeDocument/2006/relationships/slide" Target="slides/slide64.xml"/>
  <Relationship Id="rId67" Type="http://schemas.openxmlformats.org/officeDocument/2006/relationships/slide" Target="slides/slide65.xml"/>
  <Relationship Id="rId68" Type="http://schemas.openxmlformats.org/officeDocument/2006/relationships/slide" Target="slides/slide66.xml"/>
  <Relationship Id="rId69" Type="http://schemas.openxmlformats.org/officeDocument/2006/relationships/slide" Target="slides/slide67.xml"/>
  <Relationship Id="rId70" Type="http://schemas.openxmlformats.org/officeDocument/2006/relationships/slide" Target="slides/slide68.xml"/>
  <Relationship Id="rId71" Type="http://schemas.openxmlformats.org/officeDocument/2006/relationships/slide" Target="slides/slide69.xml"/>
  <Relationship Id="rId72" Type="http://schemas.openxmlformats.org/officeDocument/2006/relationships/presProps" Target="presProps.xml"/>
  <Relationship Id="rId73" Type="http://schemas.openxmlformats.org/officeDocument/2006/relationships/viewProps" Target="viewProps.xml"/>
  <Relationship Id="rId7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62056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ntations 3:1-6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y aloud for help, but God refuses to listen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tagger as I walk; stone walls block me wherever I tur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ited for me like a bear; he pounced on me like a li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hased me off the road, tore me to pieces, and left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rew his bow and made me the target for his arrow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ot his arrows deep into my bod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laugh at me all day long; I am a joke to them al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tter suffering is all he has given me for food and drink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ubbed my face in the ground and broke my teeth on rock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forgotten what health and peace and happiness ar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nishment, Repentance, and Hop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o not have much longer to live; my hope in the Lord is gon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hought of my pain, my homelessness, is bitter poiso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ink of it constantly, and my spirit is depress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hope returns when I remember this one thing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's unfailing love and mercy still continue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esh as the morning, as sure as the sunris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all I have, and so in him I put my hop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ood to everyone who trusts in him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t is best for us to wait in patience—to wait for him to save us—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is best to learn this patience in our you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one who knows what it is to be punished by Go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we suffer, we should sit alone in silent patience;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should bow in submission, for there may still be hop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beaten and insulted, we should accept it all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erciful and will not reject us forever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y bring us sorrow, but his love for us is sure and strong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akes no pleasure in causing us grief or pain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knows when our spirits are crushed in prison;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nows when we are denied the rights he gave us;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ustice is perverted in court, he knows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ll of the Lord alone is always carried ou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rove me deeper and deeper into darkness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and evil alike take place at his command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should we ever complain when we are punished for our sin?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examine our ways and turn back to the Lord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open our hearts to God in heaven and pray,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e have sinned and rebelled, and you, O Lord, have not forgiven us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ou pursued us and killed us; your mercy was hidden by your anger,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a cloud of fury too thick for our prayers to get through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made us the garbage dump of the world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e are insulted and mocked by all our enemies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been through disaster and ruin; we live in danger and fea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at me again and again with merciless blows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yes flow with rivers of tears at the destruction of my people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y tears will pour out in a ceaseless stream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the Lord looks down from heaven and sees us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is grieved when I see what has happened to the women of the city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was trapped like a bird by enemies who had no cause to hate me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rew me alive into a pit and closed the opening with a stone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ter began to close over me, and I thought death was near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From the bottom of the pit, O Lord, I cried out to you,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I begged you to listen to my cry, you heard.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nswered me and told me not to be afrai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left my flesh open and raw, and has broken my bones.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ou came to my rescue, Lord, and saved my life.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e in my favor; you know the wrongs done against me.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now how my enemies hate me and how they plot against me.]]>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ou have heard them insult me, O Lord; you know all their plots.]]>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day long they talk about me and make their plans.]]>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morning till night they make fun of me.]]>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Punish them for what they have done, O Lord;]]>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rse them and fill them with despair!]]>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nt them down and wipe them off the earth!”]]>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shut me in a prison of misery and anguis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forced me to live in the stagnant darkness of dea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bound me in chains; I am a prisoner with no hope of escap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5">
  <a:themeElements>
    <a:clrScheme name="Theme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2026-06-04T20:18:16Z</dcterms:created>
  <dcterms:modified xsi:type="dcterms:W3CDTF">2026-06-04T20:18:16Z</dcterms:modified>
  <dc:title>Bible.com.au: Lamentations 3:1-66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