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95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amentations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was determined that the walls of Zion should fall;He measured them off to make sure of total destruction.The towers and walls now lie in ruins toge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gates lie buried in rubble, their bars smashed to pieces.The king and the noblemen now are in exile.The Law is no longer taught, and the prophets have no visions from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rusalem's old men sit on the ground in silence,With dust on their heads and sackcloth on their bodies.Young women bow their heads to the grou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eyes are worn out with weeping; my soul is in anguish.I am exhausted with grief at the destruction of my people.Children and babies are fainting in the streets of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ungry and thirsty, they cry to their mothers;They fall in the streets as though they were wounded,And slowly die in their mothers' arm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 Jerusalem, beloved Jerusalem, what can I say?How can I comfort you? No one has ever suffered like this.Your disaster is boundless as the ocean; there is no possible ho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prophets had nothing to tell you but lies;Their preaching deceived you by never exposing your sin.They made you think you did not need to rep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passing by the city look at you in scorn.They shake their heads and laugh at Jerusalem's ruins:“Is this that lovely city? Is this the pride of the wor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your enemies mock you and glare at you with hate.They curl their lips and sneer, “We have destroyed it!This is the day we have waited f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has finally done what he threatened to do:He has destroyed us without mercy, as he warned us long ago.He gave our enemies victory, gave them joy at our downfa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Punishment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 Jerusalem, let your very walls cry out to the Lord!Let your tears flow like rivers night and day;Wear yourself out with weeping and grie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rough the night get up again and again to cry out to the Lord;Pour out your heart and beg him for mercy on your children—Children starving to death on every street corn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ok, O Lord! Why are you punishing us like this?Women are eating the bodies of the children they loved!Priests and prophets are being killed in the Temple it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ng and old alike lie dead in the streets,Young men and women, killed by enemy swords.You slaughtered them without mercy on the day of your ang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invited my enemies to hold a carnival of terror all around me,And no one could escape on that day of your anger.They murdered my children, whom I had raised and lo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in his anger has covered Zion with darkness.Its heavenly splendor he has turned into ruins.On the day of his anger he abandoned even his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destroyed without mercy every village in JudahAnd tore down the forts that defended the land.He brought disgrace on the kingdom and its rul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his fury he shattered the strength of Israel;He refused to help us when the enemy came.He raged against us like fire, destroying every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aimed his arrows at us like an enemy;He killed all those who were our joy and delight.Here in Jerusalem we felt his burning ang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 an enemy, the Lord has destroyed Israel;He has left her forts and palaces in ruins.He has brought on the people of Judah unending sorr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mashed to pieces the Temple where we worshiped him;He has put an end to holy days and Sabbaths.King and priest alike have felt the force of his ang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rejected his altar and deserted his holy Temple;He allowed the enemy to tear down its walls.They shouted in victory where once we had worshiped in joy.]]></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2026-05-24T14:34:29Z</dcterms:created>
  <dcterms:modified xsi:type="dcterms:W3CDTF">2026-05-24T14:34:29Z</dcterms:modified>
  <dc:title>Bible.com.au: Lamentations 2:1-22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