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you have taken the city, set it on fire, just as the Lord has commanded. These are your or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oshua sent them out, and they went to their hiding place and waited there, west of Ai, between Ai and Bethel. Joshua spent the night in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rly in the morning Joshua got up and called the soldiers together. Then he and the leaders of Israel led them to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ldiers with him went toward the main entrance to the city and set up camp on the north side, with a valley between themselves and 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ok about five thousand men and put them in hiding west of the city, between Ai and Beth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ldiers were arranged for battle with the main camp north of the city and the rest of the men to the west. Joshua spent the night in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of Ai saw Joshua's men, he acted quickly. He and all his men went out toward the Jordan Valley to fight the Israelites at the same place as before, not knowing that he was about to be attacked from the r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and his men pretended that they were retreating, and ran away toward the barren coun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men in the city had been called together to go after them, and as they pursued Joshua, they kept getting farther away from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in Ai went after the Israelites, and the city was left wide open, with no one to defen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pture and Destruction of 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said to Joshua, “Point your spear at Ai; I am giving it to you.” Joshua did as he was t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 soon as he lifted his hand, the men who had been hiding got up quickly, ran into the city and captured it. They immediately set the city on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men of Ai looked back, they saw the smoke rising to the sky. There was no way for them to escape, because the Israelites who had run toward the barren country now turned around to attack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oshua and his men saw that the others had taken the city and that it was on fire, they turned around and began killing the men of 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in the city now came down to join the battle. So the men of Ai found themselves completely surrounded by Israelites, and they were all killed. No one got away, and no one lived through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xcept the king of Ai. He was captured and taken to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Israelites killed every one of the enemy in the barren country where they had chased them. Then they went back to Ai and killed everyone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Joshua kept his spear pointed at Ai and did not put it down until every person there had been killed. The whole population of Ai was killed that day—twelve thousand men and wo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sraelites kept for themselves the livestock and goods captured in the city, as the Lord had told Joshu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burned Ai and left it in ruins. It is still like that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Joshua, “Take all the soldiers with you and go on up to Ai. Don't be afraid or discouraged. I will give you victory over the king of Ai; his people, city, and land will be you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hanged the king of Ai from a tree and left his body there until evening. At sundown Joshua gave orders for the body to be removed, and it was thrown down at the entrance to the city gate. They covered it with a huge pile of stones, which is still there today.The Law Is Read at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on Mount Ebal an altar to the Lord, the God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made it according to the instructions that Moses, the Lord's servant, had given the Israelites, as it says in the Law of Moses: “an altar made of stones which have not been cut with iron tools.” On it they offered burnt sacrifices to the Lord, and they also presented their fellowship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ith the Israelites looking on, Joshua made on the stones a copy of the Law which Moses had writt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Israelites, with their leaders, officers, and judges, as well as the foreigners among them, stood on two sides of the Lord's Covenant Box, facing the levitical priests who carried it. Half of the people stood with their backs to Mount Gerizim and the other half with their backs to Mount Ebal. The Lord's servant Moses had commanded them to do this when the time came for them to receive the bless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shua then read aloud the whole Law, including the blessings and the curses, just as they are written in the book of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very one of the commandments of Moses was read by Joshua to the whole gathering, which included women and children, as well as the foreigners living among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do to Ai and its king what you did to Jericho and its king, but this time you may keep its goods and livestock for yourselves. Prepare to attack the city by surprise from the r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got ready to go to Ai with all his soldiers. He picked out thirty thousand of his best troops and sent them out 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ese orders: “Hide on the other side of the city, but not too far away from it; be ready to att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men and I will approach the city. When the men of Ai come out against us, we will turn and run, just as we did the first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pursue us until we have led them away from the city. They will think that we are running from them, as we did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you will come out of hiding and capture the city. The Lord your God will give it to you.]]></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2026-07-22T22:06:26Z</dcterms:created>
  <dcterms:modified xsi:type="dcterms:W3CDTF">2026-07-22T22:06:26Z</dcterms:modified>
  <dc:title>Bible.com.au: Joshua 8:1-35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