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254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followed Joshua's orders. As the Lord had commanded Joshua, they took twelve stones from the middle of the Jordan, one for each of the tribes of Israel, carried them to the camping place, and put them down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also set up twelve stones in the middle of the Jordan, where the priests carrying the Covenant Box had stood. (Those stones are still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s stood in the middle of the Jordan until everything had been done that the Lord ordered Joshua to tell the people to do. This is what Moses had commanded.The people hurried across the ri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y were all on the other side, the priests with the Lord's Covenant Box went on ahead of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n of the tribes of Reuben and Gad and of half the tribe of Manasseh, ready for battle, crossed ahead of the rest of the people, as Moses had told them to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presence of the Lord about forty thousand men ready for war crossed over to the plain near Jerich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the Lord did that day made the people of Israel consider Joshua a great man. They honored him all his life, just as they had honored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told Joshu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command the priests carrying the Covenant Box to come up out of the Jord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hua did s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emorial Stones Are Set U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 priests reached the riverbank, the river began flowing once more and flooded its banks ag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eople crossed the Jordan on the tenth day of the first month and camped at Gilgal, east of Jerich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Joshua set up the twelve stones taken from the Jord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to the people of Israel, “In the future, when your children ask you what these stones me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ill tell them about the time when Israel crossed the Jordan on dry grou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them that the Lord your God dried up the water of the Jordan for you until you had crossed, just as he dried up the Red Sea for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of this everyone on earth will know how great the Lord's power is, and you will honor the Lord your God fore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whole nation had crossed the Jordan, the Lord said to Josh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hoose twelve men, one from each trib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ommand them to take twelve stones out of the middle of the Jordan, from the very place where the priests were standing. Tell them to carry these stones with them and to put them down where you camp ton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oshua called the twelve men he had chos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told them, “Go into the Jordan ahead of the Covenant Box of the Lord your God. Each one of you take a stone on your shoulder, one for each of the tribes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stones will remind the people of what the Lord has done. In the future, when your children ask what these stones mean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ill tell them that the water of the Jordan stopped flowing when the Lord's Covenant Box crossed the river. These stones will always remind the people of Israel of what happened here.”]]></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2026-05-30T02:45:52Z</dcterms:created>
  <dcterms:modified xsi:type="dcterms:W3CDTF">2026-05-30T02:45:52Z</dcterms:modified>
  <dc:title>Bible.com.au: Joshua 4:1-24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