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drawing lots, the people of Israel assigned these cities and their pasture lands to the Levites, as the Lord had commanded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names of the cities from the territories of Judah and Simeon which were 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descendants of Aaron who were of the clan of Kohath, which was descended from Levi. Their assignment was the first to be ma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given the city of Arba (Arba was Anak's father), now called Hebron, in the hill country of Judah, along with the pasture land surrounding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ever, the fields of the city, as well as its towns, had already been given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ddition to Hebron (one of the cities of refuge), the following cities were assigned to the descendants of Aaron the priest: Lib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Eshtemo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Deb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Juttah, and Beth Shemesh, with their pasture lands: nine cities from the tribes of Judah and Sime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territory of Benjamin they were given four cities: Gibeon, Geb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of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and Almon, with their pasture 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rteen cities in all, with their pasture lands, were given to the priests, the descendants of Aa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ther families of the Levite clan of Kohath were assigned some cities from the territory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re given four cities: Shechem and its pasture lands in the hill country of Ephraim (one of the cities of refuge), G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and Beth Horon, with their pasture l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territory of Dan they were given four cities: Eltekeh, Gibbeth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and Gathrimmon, with their pasture l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territory of West Manasseh they were given two cities: Taanach and Gathrimmon, with their pasture l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families of the clan of Kohath received ten cities in all, with their pasture l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other group of Levites, the clan of Gershon, received from the territory of East Manasseh two cities: Golan in Bashan (one of the cities of refuge) and Beeshterah, with their pasture l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aders of the Levite families went to Eleazar the priest, Joshua son of Nun, and to the heads of the families of all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erritory of Issachar they received four cities: Kishion, Dabe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and Engannim, with their pastur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erritory of Asher they received four cities: Mishal, Abd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and Rehob, with their pasture l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erritory of Naphtali they received three cities: Kedesh in Galilee, with its pasture lands (one of the cities of refuge), Hammoth Dor, and Kartan, with their pasture l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various families of the clan of Gershon received a total of thirteen cities with their pasture l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rest of the Levites, the clan of Merari, received from the territory of Zebulun four cities: Jokneam, Kart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and Nahalal, with their pasture l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erritory of Reuben they received four cities: Bezer, Jahaz,]]></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and Mephaath, with their pasture l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t Shiloh in the land of Canaan they said to them, “The Lord commanded through Moses that we were to be given cities to live in, as well as pasture land around them for our livest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 they received four cities: Ramoth in Gilead, with its pasture lands (one of the cities of refuge), Mahana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and Jazer, with their pasture lan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 clan of Merari was assigned a total of twelve cit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From the land that the people of Israel possessed, a total of forty-eight cities, with the pasture lands around them, was given to the Levites.Israel Takes Possession of the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to Israel all the land that he had solemnly promised their ancestors he would give them. When they had taken possession of it, they settled down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peace throughout the land, just as he had promised their ancestors. Not one of all their enemies had been able to stand against them, because the Lord gave the Israelites the victory over all their enem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kept every one of the promises that he had made to the people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n accordance with the Lord's command the people of Israel gave the Levites certain cities and pasture lands out of their own territo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amilies of the Levite clan of Kohath were the first to be assigned cities. The families who were descended from Aaron the priest were assigned thirteen cities from the territori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clan of Kohath was assigned ten cities from the territories of Ephraim, Dan, and West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lan of Gershon was assigned thirteen cities from the territories of Issachar, Asher, Naphtali, and East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amilies of the clan of Merari were assigned twelve cities from the territories of Reuben, Gad, and Zebulu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2026-05-20T07:16:45Z</dcterms:created>
  <dcterms:modified xsi:type="dcterms:W3CDTF">2026-05-20T07:16:45Z</dcterms:modified>
  <dc:title>Bible.com.au: Joshua 21:1-45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