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st of the Jordan, on the desert plateau east of Jericho, they chose Bezer in the territory of Reuben; Ramoth in Gilead, in the territory of Gad; and Golan in Bashan, in the territory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of refuge chosen for all the people of Israel and for any foreigner living among them. Any who killed a person accidentally could find protection there from the one looking for revenge; they could not be killed unless they had first received a public tri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told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 “Choose the cities of refuge that I had Moses tell you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 accidentally kills someone, you can go there and escape the one who is looking for reven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an run away to one of these cities, go to the place of judgment at the entrance to the city, and explain to the leaders what happened. Then they will let you into the city and give you a place to live in, so that you can stay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one looking for revenge follows you there, the people of the city must not hand you over to that one. They must protect you because you killed the person accidentally and not out of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stay in the city until you have received a public trial and until the death of the man who is then the High Priest. Then you may go back home to your own town, from which you had run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on the west side of the Jordan they set aside Kedesh in Galilee, in the hill country of Naphtali; Shechem, in the hill country of Ephraim; and Hebron, in the hill country of Judah.]]></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2026-07-22T22:07:03Z</dcterms:created>
  <dcterms:modified xsi:type="dcterms:W3CDTF">2026-07-22T22:07:03Z</dcterms:modified>
  <dc:title>Bible.com.au: Joshua 20:1-9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