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rritory Assigned to Sim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assignment made was for the families of the tribe of Simeon. Its territory extended into the land assigned to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ncluded Beersheba, Sheba, Mola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zar Shual, Balah, Ez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tolad, Bethul, Hor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iklag, Beth Marcaboth, Hazar Sus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 Lebaoth, and Sharuhen: thirteen cities, along with the towns arou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also Ain, Rimmon, Ether, and Ashan: four cities, along with the towns aroun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ncluded all the towns around these cities as far as Baalath Beer (or Ramah), in the south. This was the land which the families of the tribe of Simeon received as their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Judah's assignment was larger than was needed, part of its territory was given to the tribe of Simeon.The Territory Assigned to Zebul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assignment made was for the families of the tribe of Zebulun. The land which they received reached as far as Sar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re the border went west to Mareal, touching Dabbesheth and the stream east of Jokn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other side of Sarid it went east to the border of Chisloth Tabor, then to Daberath and up to Japh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continued east from there to Gath Hepher and Ethkazin, turning in the direction of Neah on the way to Ri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north the border turned toward Hannathon, ending at Iphtahel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ncluded Kattath, Nahalal, Shimron, Idalah, and Bethlehem: twelve cities, along with the towns aroun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cities and their towns were in the land which the families of the tribe of Zebulun received as their possession.The Territory Assigned to Issach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assignment made was for the families of the tribe of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s area included Jezreel, Chesulloth, Shun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pharaim, Shion, Anaha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abbith, Kishion, Eb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th, Engannim, Enhaddah, and Bethpazz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order also touched Tabor, Shahazumah, and Beth Shemesh, ending at the Jordan. It included sixteen cities along with the towns aroun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cities and their towns were in the land which the families of the tribe of Issachar received as their possession.The Territory Assigned to As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fth assignment made was for the families of the tribe of As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s area included Helkath, Hali, Beten, Achshap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am Melech, Amad, and Mishal. On the west it touched Carmel and Shihor Libn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it turned east, the border went to Bethdagon, touching Zebulun and Iphtahel Valley on the way north to Bethemek and Neiel. It continued north to Cab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bron, Rehob, Hammon, and Kanah, as far as Sid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rder then turned to Ramah, reaching the fortified city of Tyre; then it turned to Hosah and ended at the Mediterranean Sea. It included Mahalab, Achzi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phek, and Rehob: twenty-two cities, along with the towns aroun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cities and their towns were in the land which the families of the tribe of Asher received as their possession.The Territory Assigned to Naphtal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assignment made was for the families of the tribe of Naphta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border went from Heleph to the oak in Zaanannim, on to Adaminekeb and to Jamnia, as far as Lakkum, and ended at the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 border turned west to Aznoth Tabor, from there to Hukkok, touching Zebulun on the south, Asher on the west, and the Jordan on the ea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ortified cities were Ziddim, Zer, Hammath, Rakkath, Chinner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damah, Ramah, 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sh, Edrei, Enhaz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iron, Migdalel, Horem, Bethanath, and Beth Shemesh: nineteen cities, along with the towns around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cities and their towns were in the land which the families of the tribe of Naphtali received as their possession.The Territory Assigned to 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assignment made was for the families of the tribe of D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s area included Zorah, Eshtaol, Irshemes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albim, Aijalon, Ithl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lon, Timnah, Ekr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ltekeh, Gibbethon, Baal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hud, Beneberak, Gathrim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ejarkon, and Rakkon, as well as the territory around Jopp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people of Dan lost their land, they went to Laish and attacked it. They captured it, killed its people, and claimed it for themselves. They settled there and changed the name of the city from Laish to Dan, naming it after their ancestor D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se cities and their towns were in the land which the families of the tribe of Dan received as their possession.The Final Assignment of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 people of Israel finished dividing up the land, they gave Joshua son of Nun a part of the land as his ow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 the Lord had commanded, they gave him the city he asked for: Timnath Serah, in the hill country of Ephraim. He rebuilt the city and settled th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Eleazar the priest, Joshua son of Nun, and the leaders of the families of the tribes of Israel assigned these parts of the land by drawing lots to consult the Lord at Shiloh, at the entrance of the Tent of the Lord's presence. In this way they finished dividing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2026-09-25T12:16:31Z</dcterms:created>
  <dcterms:modified xsi:type="dcterms:W3CDTF">2026-09-25T12:16:31Z</dcterms:modified>
  <dc:title>Bible.com.au: Joshua 19:1-51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