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9: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ncluded all the towns around these cities as far as Baalath Beer (or Ramah), in the south. This was the land which the families of the tribe of Simeon received as their posses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nce Judah's assignment was larger than was needed, part of its territory was given to the tribe of Simeon.The Territory Assigned to Zebulu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hird assignment made was for the families of the tribe of Zebulun. The land which they received reached as far as Sar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there the border went west to Mareal, touching Dabbesheth and the stream east of Jokne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other side of Sarid it went east to the border of Chisloth Tabor, then to Daberath and up to Japh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continued east from there to Gath Hepher and Ethkazin, turning in the direction of Neah on the way to Rim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 the north the border turned toward Hannathon, ending at Iphtahel Vall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included Kattath, Nahalal, Shimron, Idalah, and Bethlehem: twelve cities, along with the towns aroun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cities and their towns were in the land which the families of the tribe of Zebulun received as their possession.The Territory Assigned to Issach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fourth assignment made was for the families of the tribe of Issach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rritory Assigned to Sime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s area included Jezreel, Chesulloth, Shun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pharaim, Shion, Anahar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abbith, Kishion, Ebez,]]></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meth, Engannim, Enhaddah, and Bethpazzez.]]></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border also touched Tabor, Shahazumah, and Beth Shemesh, ending at the Jordan. It included sixteen cities along with the towns around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se cities and their towns were in the land which the families of the tribe of Issachar received as their possession.The Territory Assigned to As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fifth assignment made was for the families of the tribe of As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s area included Helkath, Hali, Beten, Achshap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lam Melech, Amad, and Mishal. On the west it touched Carmel and Shihor Libn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it turned east, the border went to Bethdagon, touching Zebulun and Iphtahel Valley on the way north to Bethemek and Neiel. It continued north to Cabu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econd assignment made was for the families of the tribe of Simeon. Its territory extended into the land assigned to the tribe of Jud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bron, Rehob, Hammon, and Kanah, as far as Sid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border then turned to Ramah, reaching the fortified city of Tyre; then it turned to Hosah and ended at the Mediterranean Sea. It included Mahalab, Achzib,]]></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Ummah, Aphek, and Rehob: twenty-two cities, along with the towns around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se cities and their towns were in the land which the families of the tribe of Asher received as their possession.The Territory Assigned to Naphtal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sixth assignment made was for the families of the tribe of Naphtal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ts border went from Heleph to the oak in Zaanannim, on to Adaminekeb and to Jamnia, as far as Lakkum, and ended at the Jord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 the border turned west to Aznoth Tabor, from there to Hukkok, touching Zebulun on the south, Asher on the west, and the Jordan on the eas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fortified cities were Ziddim, Zer, Hammath, Rakkath, Chinnere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damah, Ramah, Hazo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edesh, Edrei, Enhaz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included Beersheba, Sheba, Molada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iron, Migdalel, Horem, Bethanath, and Beth Shemesh: nineteen cities, along with the towns around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se cities and their towns were in the land which the families of the tribe of Naphtali received as their possession.The Territory Assigned to D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seventh assignment made was for the families of the tribe of D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ts area included Zorah, Eshtaol, Irshemes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haalbim, Aijalon, Ithla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Elon, Timnah, Ekr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Eltekeh, Gibbethon, Baalat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Jehud, Beneberak, Gathrimmo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ejarkon, and Rakkon, as well as the territory around Jopp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the people of Dan lost their land, they went to Laish and attacked it. They captured it, killed its people, and claimed it for themselves. They settled there and changed the name of the city from Laish to Dan, naming it after their ancestor D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azar Shual, Balah, Eze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se cities and their towns were in the land which the families of the tribe of Dan received as their possession.The Final Assignment of the Lan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en the people of Israel finished dividing up the land, they gave Joshua son of Nun a part of the land as his ow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s the Lord had commanded, they gave him the city he asked for: Timnath Serah, in the hill country of Ephraim. He rebuilt the city and settled ther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Eleazar the priest, Joshua son of Nun, and the leaders of the families of the tribes of Israel assigned these parts of the land by drawing lots to consult the Lord at Shiloh, at the entrance of the Tent of the Lord's presence. In this way they finished dividing the lan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ltolad, Bethul, Horm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Ziklag, Beth Marcaboth, Hazar Sus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th Lebaoth, and Sharuhen: thirteen cities, along with the towns aroun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were also Ain, Rimmon, Ether, and Ashan: four cities, along with the towns around them.]]></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2026-06-09T23:10:35Z</dcterms:created>
  <dcterms:modified xsi:type="dcterms:W3CDTF">2026-06-09T23:10:35Z</dcterms:modified>
  <dc:title>Bible.com.au: Joshua 19:1-51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