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3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west from Tappuah to the stream Kanah and ended at the Mediterranean Sea. This was the land given to the families of the tribe of Ephraim as their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ong with some towns and villages that were within the borders of Manasseh, but given to the Ephraim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did not drive out the Canaanites who lived in Gezer, so the Canaanites have lived among the Ephraimites to this day, but they have been forced to work as sla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tory Assigned to Ephraim and West Manass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uthern boundary of the land assigned to the descendants of Joseph started from the Jordan near Jericho, at a point east of the springs of Jericho, and went into the desert. It went from Jericho up into the hill country as far as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Bethel it went to Luz, passing on to Ataroth Addar, where the Archites li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then went west to the area of the Japhletites, as far as the area of Lower Beth Horon. It went on from there to Gezer and ended at the Mediterranean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seph, the tribes of Ephraim and West Manasseh, received this land as their possession.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was the territory of the Ephraimite families: their border ran from Ataroth Addar eastward to Upper Beth Ho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re to the Mediterranean Sea. Michmethath was on their north. East of there the border bent toward Taanath Shiloh and went past it on the east to Jano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t went down from Janoah to Ataroth and Naarah, reaching Jericho and ending at the Jordan.]]></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2026-06-10T01:59:13Z</dcterms:created>
  <dcterms:modified xsi:type="dcterms:W3CDTF">2026-06-10T01:59:13Z</dcterms:modified>
  <dc:title>Bible.com.au: Joshua 16:1-10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