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3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5: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up through Hinnom Valley on the south side of the hill where the Jebusite city of Jerusalem was located. The border then proceeded up to the top of the hill on the west side of Hinnom Valley, at the northern end of Rephaim Vall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there it went to the Springs of Nephtoah and out to the cities near Mount Ephron. There it turned toward Baalah (or Kiriath Jear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 it circled west of Baalah toward the hill country of Edom, went on the north side of Mount Jearim (or Chesalon), down to Beth Shemesh, and on past Timn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border then went out to the hill north of Ekron, turned toward Shikkeron, past Mount Baalah, and on to Jamnia. It ended at the Mediterranean Se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ch formed the western border.Within these borders lived the people of the families of Judah.Caleb Conquers Hebron and Debir(Judges 1.11-1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the Lord commanded Joshua, part of the territory of Judah was given to Caleb son of Jephunneh, from the tribe of Judah. He received Hebron, the city belonging to Arba, father of An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aleb drove the descendants of Anak out of the city—the clans of Sheshai, Ahiman, and Talm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rom there he went to attack the people living in Debir. (This city used to be called Kiriath Sep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aleb said, “I will give my daughter Achsah in marriage to the man who succeeds in capturing Kiriath Sep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thniel, the son of Caleb's brother Kenaz, captured the city, so Caleb gave him his daughter Achsah in marria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rritory Assigned to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wedding day Othniel urged her to ask her father for a field. She got down from her donkey, and Caleb asked her what she wan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 answered, “I want some water holes. The land you have given me is in the dry country.” So Caleb gave her the upper and lower springs.The Cities of Jud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the land that the families of the tribe of Judah received as their possess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ities farthest south that belonged to them, those that were near the border of Edom, were Kabzeel, Eder, Jagu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ah, Dimonah, Adad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edesh, Hazor, Ithn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Ziph, Telem, Bealo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azor Hadattah, Kerioth Hezron (or Hazo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mam, Shema, Molad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azar Gaddah, Heshmon, Bethpel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amilies of the tribe of Judah received a part of the land described as follows:The land reached south to the southernmost point of the wilderness of Zin, at the border of Ed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azar Shual, Beersheba, Biziothi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alah, Iim, Ez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ltolad, Chesil, Horm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Ziklag, Madmannah, Sansann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baoth, Shilhim, Ain, and Rimmon: twenty-nine cities in all, along with the towns around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cities in the foothills were Eshtaol, Zorah, Ashn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Zanoah, Engannim, Tappuah, Ena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armuth, Adullam, Socoh, Azek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haaraim, Adithaim, Gederah, and Gederothaim: fourteen cities, along with the towns around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re were also Zenan, Hadashah, Migdalg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southern border ran from the south end of the Dead Se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ilean, Mizpah, Jokthe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Lachish, Bozkath, Egl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Cabbon, Lahmam, Chitlis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ederoth, Bethdagon, Naamah, and Makkedah: sixteen cities, along with the towns around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re were also Libnah, Ether, Asha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phtah, Ashnah, Nezib,]]></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eilah, Achzib, and Mareshah: nine cities, along with the towns around the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re was Ekron with its towns and villag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all the cities and towns near Ashdod, from Ekron to the Mediterranean Se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re were Ashdod and Gaza, with their towns and villages, reaching to the stream on the border of Egypt and the coast of the Mediterranean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nt southward from the Akrabbim Pass and on to Zin. It ran south of Kadesh Barnea, past Hezron and up to Addar, turned toward Kark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n the hill country there were Shamir, Jattir, Soco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Dannah, Kiriath Sepher (or Debi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ab, Eshtemoa, Ani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Goshen, Holon, and Giloh: eleven cities, along with the towns around the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re were Arab, Dumah, Esha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Janim, Beth Tappuah, Aphekah,]]></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umtah, Hebron, and Zior: nine cities, along with the towns around the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re were Maon, Carmel, Ziph, Juttah,]]></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Jezreel, Jokdeam, Zanoah,]]></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Kain, Gibeah, and Timnah: ten cities, along with the towns aroun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nt on to Azmon, and followed the stream on the border of Egypt to the Mediterranean Sea, where the border ended. That was the southern border of Judah.]]></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re were Halhul, Bethzur, Gedo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Maarath, Bethanoth, and Eltekon: six cities, along with the towns around them.]]></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re were Kiriath Baal (or Kiriath Jearim) and Rabbah: two cities, along with the towns around them.]]></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In the desert there were Beth Arabah, Middin, Secacah,]]></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Nibshan, Salt City, and Engedi: six cities, along with the towns around them.]]></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But the people of Judah were not able to drive out the Jebusites, who lived in Jerusalem. The Jebusites still live there with the people of Judah.]]></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eastern border was the Dead Sea, all the way up to the inlet where the Jordan empties into it.The northern border began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xtended up to Beth Hoglah, and went north of the ridge overlooking the Jordan Valley. Then it went up to the Stone of Bohan (Bohan was a son of Reub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rouble Valley up to Debir, and then turned north toward Gilgal, which faces Adummim Pass on the south side of the valley. It then went on to the springs of Enshemesh, out to Enrogel,]]></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2026-06-05T21:13:52Z</dcterms:created>
  <dcterms:modified xsi:type="dcterms:W3CDTF">2026-06-05T21:13:52Z</dcterms:modified>
  <dc:title>Bible.com.au: Joshua 15:1-63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