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ave the Israelites victory over them; the Israelites attacked and pursued them as far north as Misrephoth Maim and Sidon, and as far east as the valley of Mizpah. The fight continued until none of the enemy was left a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did to them what the Lord had commanded: he crippled their horses and burned their chario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shua then turned back, captured Hazor and killed its king. (At that time Hazor was the most powerful of all those kingdo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put everyone there to death; no one was left alive, and the city was bur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shua captured all these cities and their kings, putting everyone to death, just as Moses, the Lord's servant, had command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the Israelites did not burn any of the cities built on mounds, except Hazor, which Joshua did bur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eople of Israel took all the valuables and livestock from these cities and kept them for themselves. But they put every person to death; no one was left al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had given his commands to his servant Moses, Moses had given them to Joshua, and Joshua obeyed them. He did everything that the Lord had commanded Moses.The Territory Taken by Joshu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shua captured all the land—the hill country and foothills, both north and south, all the area of Goshen and the dry country south of it, as well as the Jordan Vall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The territory extended from Mount Halak in the south near Edom, as far as Baalgad in the north, in the valley of Lebanon south of Mount Hermon. Joshua was at war with the kings of this territory for a long time, but he captured them all and put them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 Defeats Jabin and His All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only city that made peace with the people of Israel was Gibeon, where some of the Hivites lived. All the others were conquered in batt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had made them determined to fight the Israelites, so that they would be condemned to total destruction and all be killed without mercy. This was what the Lord had commanded M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is time Joshua went and destroyed the race of giants called the Anakim who lived in the hill country—in Hebron, Debir, Anab, and in all the hill country of Judah and Israel. Joshua completely destroyed them and their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ne of the Anakim were left in the land of Israel; a few, however, were left in Gaza, Gath, and Ashd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shua captured the whole land, as the Lord had commanded Moses. Joshua gave it to the Israelites as their own and divided it into portions, one for each tribe.So the people rested from w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news of Israel's victories reached King Jabin of Hazor, he sent word to King Jobab of Madon, to the kings of Shimron and Achshap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 the kings in the hill country in the north, in the Jordan Valley south of Lake Galilee, in the foothills, and on the coast near D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lso sent word to the Canaanites on both sides of the Jordan, to the Amorites, the Hittites, the Perizzites, and the Jebusites in the hill country, as well as to the Hivites who lived at the foot of Mount Hermon in the land of Mizp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came with all their soldiers—an army with as many men as there are grains of sand on the seashore. They also had many horses and chario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of these kings joined forces and came together and set up camp at Merom Brook to fight against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to Joshua, “Do not be afraid of them. By this time tomorrow I will have killed all of them for Israel. You are to cripple their horses and burn their chario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shua and all his men attacked them by surprise at Merom Brook.]]></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2026-08-03T11:05:19Z</dcterms:created>
  <dcterms:modified xsi:type="dcterms:W3CDTF">2026-08-03T11:05:19Z</dcterms:modified>
  <dc:title>Bible.com.au: Joshua 11:1-23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