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637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nah 4:1-1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fter the sun had risen, God sent a hot east wind, and Jonah was about to faint from the heat of the sun beating down on his head. So he wished he were dead. “I am better off dead than alive,” he sai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God said to him, “What right do you have to be angry about the plant?”Jonah replied, “I have every right to be angry—angry enough to di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Lord said to him, “This plant grew up in one night and disappeared the next; you didn't do anything for it and you didn't make it grow—yet you feel sorry for i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ow much more, then, should I have pity on Nineveh, that great city. After all, it has more than 120,000 innocent children in it, as well as many animal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onah's Anger and God's Merc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onah was very unhappy about this and became angr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he prayed, “Lord, didn't I say before I left home that this is just what you would do? That's why I did my best to run away to Spain! I knew that you are a loving and merciful God, always patient, always kind, and always ready to change your mind and not punis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then, Lord, let me die. I am better off dead than aliv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Lord answered, “What right do you have to be angr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Jonah went out east of the city and sat down. He made a shelter for himself and sat in its shade, waiting to see what would happen to Nineve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the Lord God made a plant grow up over Jonah to give him some shade, so that he would be more comfortable. Jonah was extremely pleased with the plan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at dawn the next day, at God's command, a worm attacked the plant, and it died.]]></a:t>
            </a:r>
          </a:p>
        </p:txBody>
      </p:sp>
    </p:spTree>
  </p:cSld>
  <p:clrMapOvr>
    <a:masterClrMapping/>
  </p:clrMapOvr>
</p:sld>
</file>

<file path=ppt/theme/theme1.xml><?xml version="1.0" encoding="utf-8"?>
<a:theme xmlns:a="http://schemas.openxmlformats.org/drawingml/2006/main" name="Theme46">
  <a:themeElements>
    <a:clrScheme name="Theme4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2026-09-03T07:21:40Z</dcterms:created>
  <dcterms:modified xsi:type="dcterms:W3CDTF">2026-09-03T07:21:40Z</dcterms:modified>
  <dc:title>Bible.com.au: Jonah 4:1-11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