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560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nah 3: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l persons and animals must wear sackcloth. Everyone must pray earnestly to God and must give up their wicked behavior and their evil ac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erhaps God will change his mind; perhaps he will stop being angry, and we will not di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od saw what they did; he saw that they had given up their wicked behavior. So he changed his mind and did not punish them as he had said he woul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nah Obeys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ce again the Lord spoke to Jon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said, “Go to Nineveh, that great city, and proclaim to the people the message I have given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Jonah obeyed the Lord and went to Nineveh, a city so large that it took three days to walk through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onah started through the city, and after walking a whole day, he proclaimed, “In forty days Nineveh will be destroy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people of Nineveh believed God's message. So they decided that everyone should fast, and all the people, from the greatest to the least, put on sackcloth to show that they had repent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 king of Nineveh heard about it, he got up from his throne, took off his robe, put on sackcloth, and sat down in ash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sent out a proclamation to the people of Nineveh: “This is an order from the king and his officials: No one is to eat anything; all persons, cattle, and sheep are forbidden to eat or drink.]]></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2026-08-25T06:35:54Z</dcterms:created>
  <dcterms:modified xsi:type="dcterms:W3CDTF">2026-08-25T06:35:54Z</dcterms:modified>
  <dc:title>Bible.com.au: Jonah 3:1-10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