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persons and animals must wear sackcloth. Everyone must pray earnestly to God and must give up their wicked behavior and their evil ac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rhaps God will change his mind; perhaps he will stop being angry, and we will not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saw what they did; he saw that they had given up their wicked behavior. So he changed his mind and did not punish them as he had said he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 Obeys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again the Lord spoke to Jon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Go to Nineveh, that great city, and proclaim to the people the message I have give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nah obeyed the Lord and went to Nineveh, a city so large that it took three days to walk throug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h started through the city, and after walking a whole day, he proclaimed, “In forty days Nineveh will be destroy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Nineveh believed God's message. So they decided that everyone should fast, and all the people, from the greatest to the least, put on sackcloth to show that they had repen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king of Nineveh heard about it, he got up from his throne, took off his robe, put on sackcloth, and sat down in as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ent out a proclamation to the people of Nineveh: “This is an order from the king and his officials: No one is to eat anything; all persons, cattle, and sheep are forbidden to eat or drink.]]></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2026-06-25T23:59:46Z</dcterms:created>
  <dcterms:modified xsi:type="dcterms:W3CDTF">2026-06-25T23:59:46Z</dcterms:modified>
  <dc:title>Bible.com.au: Jonah 3:1-10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