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presProps" Target="presProps.xml"/>
  <Relationship Id="rId17" Type="http://schemas.openxmlformats.org/officeDocument/2006/relationships/viewProps" Target="viewProps.xml"/>
  <Relationship Id="rId18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1346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Jonah 2:1-10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GNT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Jonah's Prayer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rom deep inside the fish Jonah prayed to the Lord his God: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“In my distress, O Lord, I called to you,and you answered me.From deep in the world of the deadI cried for help, and you heard me.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You threw me down into the depths,to the very bottom of the sea,where the waters were all around me,and all your mighty waves rolled over me.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thought I had been banished from your presenceand would never see your holy Temple again.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water came over me and choked me;the sea covered me completely,and seaweed wrapped around my head.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went down to the very roots of the mountains,into the land whose gates lock shut forever.But you, O Lord my God,brought me back from the depths alive.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en I felt my life slipping away,then, O Lord, I prayed to you,and in your holy Temple you heard me.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ose who worship worthless idolshave abandoned their loyalty to you.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I will sing praises to you;I will offer you a sacrificeand do what I have promised.Salvation comes from the Lord!”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n the Lord ordered the fish to spit Jonah up on the beach, and it did.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25">
  <a:themeElements>
    <a:clrScheme name="Theme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5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13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2026-09-11T03:26:34Z</dcterms:created>
  <dcterms:modified xsi:type="dcterms:W3CDTF">2026-09-11T03:26:34Z</dcterms:modified>
  <dc:title>Bible.com.au: Jonah 2:1-10 (GNT)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