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07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orship worthless idolshave abandoned their loyalty to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ing praises to you;I will offer you a sacrificeand do what I have promised.Salvation comes from the Lord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ordered the fish to spit Jonah up on the beach, and it di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's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deep inside the fish Jonah prayed to the Lord his Go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my distress, O Lord, I called to you,and you answered me.From deep in the world of the deadI cried for help, and you heard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rew me down into the depths,to the very bottom of the sea,where the waters were all around me,and all your mighty waves rolled ove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ought I had been banished from your presenceand would never see your holy Temple ag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 came over me and choked me;the sea covered me completely,and seaweed wrapped around my h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down to the very roots of the mountains,into the land whose gates lock shut forever.But you, O Lord my God,brought me back from the depths ali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felt my life slipping away,then, O Lord, I prayed to you,and in your holy Temple you hear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2026-06-04T20:20:45Z</dcterms:created>
  <dcterms:modified xsi:type="dcterms:W3CDTF">2026-06-04T20:20:45Z</dcterms:modified>
  <dc:title>Bible.com.au: Jonah 2:1-10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