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8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said to him, “Now, then, tell us! Who is to blame for this? What are you doing here? What country do you come from? What is your national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a Hebrew,” Jonah answered. “I worship the Lord, the God of heaven, who made land an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nah went on to tell them that he was running away from the Lord.The sailors were terrified, and said to him, “That was an awful thing to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torm was getting worse all the time, so the sailors asked him, “What should we do to you to stop the stor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nah answered, “Throw me into the sea, and it will calm down. I know it is my fault that you are caught in this violent sto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the sailors tried to get the ship to shore, rowing with all their might. But the storm was becoming worse and worse, and they got now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cried out to the Lord, “O Lord, we pray, don't punish us with death for taking this man's life! You, O Lord, are responsible for all this; it is your do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picked Jonah up and threw him into the sea, and it calmed down at o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made the sailors so afraid of the Lord that they offered a sacrifice and promised to serve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Lord's command a large fish swallowed Jonah, and he was inside the fish for three days and three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 Disobeys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Lord spoke to Jonah son of Amitt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Go to Nineveh, that great city, and speak out against it; I am aware of how wicked its peopl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h, however, set out in the opposite direction in order to get away from the Lord. He went to Joppa, where he found a ship about to go to Spain. He paid his fare and went aboard with the crew to sail to Spain, where he would be away fro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ent a strong wind on the sea, and the storm was so violent that the ship was in danger of breaking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ailors were terrified and cried out for help, each one to his own god. Then, in order to lessen the danger, they threw the cargo overboard. Meanwhile, Jonah had gone below and was lying in the ship's hold, sound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ptain found him there and said to him, “What are you doing asleep? Get up and pray to your god for help. Maybe he will feel sorry for us and spare our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ilors said to each other, “Let's draw lots and find out who is to blame for getting us into this danger.” They did so, and Jonah's name was drawn.]]></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2026-06-24T06:29:21Z</dcterms:created>
  <dcterms:modified xsi:type="dcterms:W3CDTF">2026-06-24T06:29:21Z</dcterms:modified>
  <dc:title>Bible.com.au: Jonah 1:1-17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