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69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et your sons and daughters be sold to the people of Judah; they will sell them to the far-off Sabeans. I, the Lord, have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this announcement among the nations:‘Prepare for war;call your warriors;gather all your soldiers and marc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mer the points of your plows into swordsand your pruning knives into spears.Even the weak must f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 and come,all you surrounding nations,and gather in the valley.’”Send down, O Lord, your army to attack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nations must get readyand come to the Valley of Judgment.There I, the Lord, will sit to judgeall the surrounding n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ery wicked;cut them down like grainat harvest time;crush them as grapes are crushedin a full wine pressuntil the wine runs over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sands and thousandsare in the Valley of Judgment.It is there that the day of the Lordwill soon c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the moon grow dark,and the stars no longer shine.God Will Bless His Peopl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oars from Mount Zion;his voice thunders from Jerusalem;earth and sky tremble.But he will defend his peop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, Israel, you will know that I am the Lord your God.I live on Zion, my sacred hill.Jerusalem will be a sacred city;foreigners will never conquer it ag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the mountains will be covered with vineyards,and cattle will be found on every hill;there will be plenty of water for all of Judah.A stream will flow from the Temple of the Lord,and it will water Acacia Valle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gypt will become a desert,and Edom a ruined waste,because they attacked the land of Judahand killed its innocent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venge those who were killed;I will not spare the guilty.But Judah and Jerusalem will be inhabited forever,and I, the Lord, will live on Mount Zio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At that time I will restorethe prosperity of Judah and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all the nationsand bring them to the Valley of Judgment.There I will judge themfor all they have done to my people.They have scattered the Israelites in foreign countriesand divided Israel, my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ew dice to decidewho would get the captives.They sold boys and girls into slaveryto pay for prostitutes and wi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are you trying to do to me, Tyre, Sidon, and all of Philistia? Are you trying to pay me back for something? If you are, I will quickly pay you back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my silver and gold and carried my rich treasures into your temp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ken the people of Judah and Jerusalem far from their own country and sold them to the Gree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to bring them out of the places to which you have sold them. I will do to you what you have done to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2026-05-26T04:44:15Z</dcterms:created>
  <dcterms:modified xsi:type="dcterms:W3CDTF">2026-05-26T04:44:15Z</dcterms:modified>
  <dc:title>Bible.com.au: Joel 3:1-21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