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72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r get in each other's way.They swarm through defenses,and nothing can stop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rush against the city;they run over the walls;they climb up the housesand go in through the windows like thie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arth shakes as they advance;the sky trembles.The sun and the moon grow dark,and the stars no longer shi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thunders commands to his army.The troops that obey himare many and mighty.How terrible is the day of the Lord!Who will survive it?A Call to Repenta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even now,” says the Lord,“repent sincerely and return to mewith fasting and weeping and mour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your broken heart show your sorrow;tearing your clothes is not enough.”Come back to the Lord your God.He is kind and full of mercy;he is patient and keeps his promise;he is always ready to forgive and not puni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erhaps the Lord your God will change his mindand bless you with abundant crops.Then you can offer him grain and wi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low the trumpet on Mount Zion;give orders for a fast and call an assemb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ther the people together;prepare them for a sacred meeting;bring the old people;gather the childrenand the babies too.Even newly married couplesmust leave their homes and c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riests, serving the Lordbetween the altar and the entrance of the Temple,must weep and pray:“Have pity on your people, Lord.Do not let other nations despise us and mock usby saying, ‘Where is your God?’”God Restores Fertility to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custs as a Warning of the Day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Lord showed concern for his land;he had mercy on hi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answered them:“Now I am going to give yougrain and wine and olive oil,and you will be satisfied.Other nations will no longer despise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remove the locust army that came from the northand will drive some of them into the desert.Their front ranks will be driven into the Dead Sea,their rear ranks into the Mediterranean.Their dead bodies will stink.I will destroy them because of all they have done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ields, don't be afraid,but be joyful and gladbecause of all the Lord has done for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imals, don't be afraid.The pastures are green;the trees bear their fruit,and there are plenty of figs and grap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 glad, people of Zion,rejoice at what the Lord your God has done for you.He has given you the right amount of autumn rain;he has poured down the winter rain for youand the spring rain as befo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threshing places will be full of grain;the pits beside the presses will overflow with wine and olive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give you back what you lostin the years when swarms of locusts ate your crops.It was I who sent this army against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you will have plenty to eat, and be satisfied.You will praise the Lord your God,who has done wonderful things for you.My people will never be despised ag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Israel, you will know that I am among youand that I, the Lord, am your Godand there is no other.My people will never be despised again.The Day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low the trumpet; sound the alarmon Zion, God's sacred hill.Tremble, people of Judah!The day of the Lord is coming so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ward I will pour out my Spirit on everyone:your sons and daughters will proclaim my message;your old people will have dreams,and your young people will see visi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that time I will pour out my Spiriteven on servants, both men and wom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give warnings of that dayin the sky and on the earth;there will be bloodshed, fire, and clouds of smok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un will be darkened,and the moon will turn red as bloodbefore the great and terrible day of the Lord com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ll who ask the Lord for help will be saved.As the Lord has said,‘Some in Jerusalem will escape;those whom I choose will surv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ill be a dark and gloomy day,a black and cloudy day.The great army of locusts advanceslike darkness spreading over the mountains.There has never been anything like it,and there never will be ag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ke fire they eat up the plants.In front of them the land is like the Garden of Eden,but behind them it is a barren desert.Nothing escapes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look like horses;they run like war-hor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they leap on the tops of the mountains,they rattle like chariots;they crackle like dry grass on fire.They are lined up like a great army ready for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they approach, everyone is terrified;every face turns pa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ttack like warriors;they climb the walls like soldiers.They all keep marching straight aheadand do not change direction]]></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2026-07-22T22:55:57Z</dcterms:created>
  <dcterms:modified xsi:type="dcterms:W3CDTF">2026-07-22T22:55:57Z</dcterms:modified>
  <dc:title>Bible.com.au: Joel 2:1-32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