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00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grain or wine to offer in the Temple;the priests mourn because they have no offerings for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s are bare;the ground mournsbecause the grain is destroyed,the grapes are dried up,and the olive trees are withe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ieve, you farmers;cry, you that take care of the vineyards,because the wheat, the barley,yes all the crops are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pevines and fig trees have withered;all the fruit trees have wilted and died.The joy of the people is g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sackcloth and weep,you priests who serve at the altar!Go into the Temple and mourn all night!There is no grain or wine to offer you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orders for a fast;call an assembly!Gather the leadersand all the people of Judahinto the Temple of the Lord your Godand cry out to him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of the Lord is near,the day when the Almighty brings destruction.What terror that day will bring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look on helpless as our crops are destroyed.There is no joy in the Temple of our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s die in the dry earth.There is no grain to be stored,and so the empty granaries are in rui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ttle are bellowing in distressbecause there is no pasture for them;the flocks of sheep also suff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Lord's message to Joel son of Pethuel.The People Mourn the Destruction of the Crop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out to you, Lord,because the pastures and trees are dried up,as though a fire had burned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wild animals cry out to youbecause the streams have become dr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, you older people;everyone in Judah, listen.Has anything like this ever happenedin your time or the time of your ancesto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your children about it;they will tell their children,who in turn will tell the next gener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arm after swarm of locusts settled on the crops;what one swarm left, the next swarm devour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 and weep, you drunkards;cry, you wine-drinkers;the grapes for making new wine have been destroy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rmy of locusts has attacked our land;they are powerful and too many to count;their teeth are as sharp as those of a l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estroyed our grapevinesand chewed up our fig trees.They have stripped off the bark,till the branches are whi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y, you people, like a young woman who mourns the deathof the man she was going to mar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2026-06-04T20:10:26Z</dcterms:created>
  <dcterms:modified xsi:type="dcterms:W3CDTF">2026-06-04T20:10:26Z</dcterms:modified>
  <dc:title>Bible.com.au: Joel 1:1-20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