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ung the stars in the sky—the Dipper,Orion, the Pleiades, and the stars of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annot understand the great things he does,and to his miracles there is no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asses by, but I cannot se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what he wants, and no one can stop him;no one dares ask him, “What are you doing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anger is constant. He crushed his enemieswho helped Rahab, the sea monster, oppose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ow can I find words to answer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innocent, all I can dois beg for mercy from God my jud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even then, if he lets me speak,I can't believe he would listen to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storms to batter and bruise mewithout any reason at 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n't let me catch my breath;he has filled my life with bitt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I try force? Try force on God?Should I take him to court? Could anyone make him go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nocent and faithful, but my words sound guilty,and everything I say seems to condem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nocent, but I no longer care.I am sick of living. Nothing matters;innocent or guilty, God will destroy 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 innocent person suddenly dies,God laugh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ve the world to the wicked.He made all the judges blind.And if God didn't do it, who did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race by, not one of them go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passes like the swiftest boat,as fast as an eagle swooping down on a rabb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-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mile and try to forget my pain,all my suffering comes back to haunt me;I know that God does hold me guil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held guilty, why should I bother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oap can wash away my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I've heard all that before.But how can a human being win a case against Go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rows me into a pit with filth,and even my clothes are ashamed of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were human, I could answer him;we could go to court to decide our quarre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is no one to step between us—no one to judge both God and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punishing me, God!Keep your terrors away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fraid. I am going to talkbecause I know my own hea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nyone argue with him?He can ask a thousand questionsthat no one could ever ans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so wise and powerful;no one can stand up agains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warning he moves mountainsand in anger he destroys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ds earthquakes and shakes the ground;he rocks the pillars that support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n keep the sun from rising,and the stars from shining at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helped God spread out the heavensor trample the sea monster's ba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2026-09-05T04:27:58Z</dcterms:created>
  <dcterms:modified xsi:type="dcterms:W3CDTF">2026-09-05T04:27:58Z</dcterms:modified>
  <dc:title>Bible.com.au: Job 9:1-35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