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09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9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ung the stars in the sky—the Dipper,Orion, the Pleiades, and the stars of the sou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cannot understand the great things he does,and to his miracles there is no e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passes by, but I cannot see hi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akes what he wants, and no one can stop him;no one dares ask him, “What are you doing?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's anger is constant. He crushed his enemieswho helped Rahab, the sea monster, oppose hi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ow can I find words to answer God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I am innocent, all I can dois beg for mercy from God my judg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even then, if he lets me speak,I can't believe he would listen to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ds storms to batter and bruise mewithout any reason at al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on't let me catch my breath;he has filled my life with bitternes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I try force? Try force on God?Should I take him to court? Could anyone make him go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innocent and faithful, but my words sound guilty,and everything I say seems to condemn 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-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innocent, but I no longer care.I am sick of living. Nothing matters;innocent or guilty, God will destroy u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n innocent person suddenly dies,God laugh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gave the world to the wicked.He made all the judges blind.And if God didn't do it, who did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ays race by, not one of them goo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ife passes like the swiftest boat,as fast as an eagle swooping down on a rabbi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-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mile and try to forget my pain,all my suffering comes back to haunt me;I know that God does hold me guilt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I am held guilty, why should I bother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soap can wash away my sin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s, I've heard all that before.But how can a human being win a case against God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throws me into a pit with filth,and even my clothes are ashamed of m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God were human, I could answer him;we could go to court to decide our quarrel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re is no one to step between us—no one to judge both God and m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op punishing me, God!Keep your terrors away!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not afraid. I am going to talkbecause I know my own heart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can anyone argue with him?He can ask a thousand questionsthat no one could ever answ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so wise and powerful;no one can stand up against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warning he moves mountainsand in anger he destroys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ends earthquakes and shakes the ground;he rocks the pillars that support the ear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n keep the sun from rising,and the stars from shining at ni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helped God spread out the heavensor trample the sea monster's back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2026-07-05T12:31:42Z</dcterms:created>
  <dcterms:modified xsi:type="dcterms:W3CDTF">2026-07-05T12:31:42Z</dcterms:modified>
  <dc:title>Bible.com.au: Job 9:1-35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