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finally through with your windy speec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never twists justice;he never fails to do what is r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hildren must have sinned against God,and so he punished them as they deser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urn now and plead with Almighty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so honest and pure,then God will come and help youand restore your household as your rewa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ealth you lost will be nothingcompared with what God will give you th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for a moment at ancient wisdom;consider the truths our ancestors lear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ife is short, we know nothing at all;we pass like shadows across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ancient wise people teach you;listen to what they had to say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eeds can't grow where there is no water;they are never found outside a sw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ater dries up, they are the first to wither,while still too small to be cut and us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less people are like those reeds;their hope is gone, once God is forgott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ust a thread—a spider's we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lean on a web, will it hold them up?If they grab for a thread, will it help them stand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sprout like weeds in the sun,like weeds that spread all through the gar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oots wrap around the stonesand hold fast to every ro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n pull them up—no one will ever know they were the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that's all the joy evil people have;others now come and take their pla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never abandon the faithfulor ever give help to evil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let you laugh and shout again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will bring disgrace on those who hate you,and the homes of the wicked will vanis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2026-11-07T19:20:05Z</dcterms:created>
  <dcterms:modified xsi:type="dcterms:W3CDTF">2026-11-07T19:20:05Z</dcterms:modified>
  <dc:title>Bible.com.au: Job 8:1-22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