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ife is short, we know nothing at all;we pass like shadows across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the ancient wise people teach you;listen to what they had to say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Reeds can't grow where there is no water;they are never found outside a swam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water dries up, they are the first to wither,while still too small to be cut and us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less people are like those reeds;their hope is gone, once God is forgott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rust a thread—a spider's we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lean on a web, will it hold them up?If they grab for a thread, will it help them stand?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eople sprout like weeds in the sun,like weeds that spread all through the gard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roots wrap around the stonesand hold fast to every roc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n pull them up—no one will ever know they were ther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that's all the joy evil people have;others now come and take their plac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never abandon the faithfulor ever give help to evil peop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let you laugh and shout again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will bring disgrace on those who hate you,and the homes of the wicked will vanis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finally through with your windy speech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never twists justice;he never fails to do what is r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hildren must have sinned against God,and so he punished them as they deserv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urn now and plead with Almighty God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so honest and pure,then God will come and help youand restore your household as your rewa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ealth you lost will be nothingcompared with what God will give you th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for a moment at ancient wisdom;consider the truths our ancestors learn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2026-06-02T19:53:26Z</dcterms:created>
  <dcterms:modified xsi:type="dcterms:W3CDTF">2026-06-02T19:53:26Z</dcterms:modified>
  <dc:title>Bible.com.au: Job 8:1-22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