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presProps" Target="presProps.xml"/>
  <Relationship Id="rId26" Type="http://schemas.openxmlformats.org/officeDocument/2006/relationships/viewProps" Target="viewProps.xml"/>
  <Relationship Id="rId27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003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7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uman life is like forced army service,like a life of hard manual labor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slave longing for cool shade;like a worker waiting to be pai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onth after month I have nothing to live for;night after night brings me grief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lie down to sleep, the hours drag;I toss all night and long for dawn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body is full of worms;it is covered with scabs;pus runs out of my sor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days pass by without hope,pass faster than a weaver's shuttl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emember, O God, my life is only a breath;my happiness has already end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see me now, but never again.If you look for me, I'll be gon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cloud that fades and is gone,we humans die and never return;we are forgotten by all who knew u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! I can't be quiet!I am angry and bitter.I have to speak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keep me under guard?Do you think I am a sea monster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e down and try to rest;I look for relief from my pain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you—you terrify me with dreams;you send me visions and nightmares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would rather be strangledthan live in this miserable body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ive up; I am tired of living.Leave me alone. My life makes no sens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are people so important to you?Why pay attention to what they do?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inspect them every morningand test them every minute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n't you look away long enoughfor me to swallow my spit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e you harmed by my sin, you jailer?Why use me for your target practice?Am I so great a burden to you?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an't you ever forgive my sin?Can't you pardon the wrong I do?Soon I will be in my grave,and I'll be gone when you look for m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4">
  <a:themeElements>
    <a:clrScheme name="Theme4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2026-10-22T15:48:19Z</dcterms:created>
  <dcterms:modified xsi:type="dcterms:W3CDTF">2026-10-22T15:48:19Z</dcterms:modified>
  <dc:title>Bible.com.au: Job 7:1-21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