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8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loud that fades and is gone,we humans die and never return;we are forgotten by all who knew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I can't be quiet!I am angry and bitter.I have to spea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keep me under guard?Do you think I am a sea mons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 try to rest;I look for relief from my p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—you terrify me with dreams;you send me visions and nightmar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ould rather be strangledthan live in this miserable bo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up; I am tired of living.Leave me alone. My life makes no sen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people so important to you?Why pay attention to what they do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inspect them every morningand test them every minu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look away long enoughfor me to swallow my spi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life is like forced army service,like a life of hard manual labo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harmed by my sin, you jailer?Why use me for your target practice?Am I so great a burden to you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't you ever forgive my sin?Can't you pardon the wrong I do?Soon I will be in my grave,and I'll be gone when you look for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lave longing for cool shade;like a worker waiting to be pai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nth after month I have nothing to live for;night after night brings me grie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 to sleep, the hours drag;I toss all night and long for da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is full of worms;it is covered with scabs;pus runs out of my so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pass by without hope,pass faster than a weaver's shutt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God, my life is only a breath;my happiness has already e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me now, but never again.If you look for me, I'll be g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2026-06-26T00:00:04Z</dcterms:created>
  <dcterms:modified xsi:type="dcterms:W3CDTF">2026-06-26T00:00:04Z</dcterms:modified>
  <dc:title>Bible.com.au: Job 7:1-21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