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presProps" Target="presProps.xml"/>
  <Relationship Id="rId36" Type="http://schemas.openxmlformats.org/officeDocument/2006/relationships/viewProps" Target="viewProps.xml"/>
  <Relationship Id="rId3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38648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6:1-3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only he would go ahead and kill me!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knew he would, I would leap for joy,no matter how great my pain.I know that God is holy;I have never opposed what he command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strength do I have to keep on living?Why go on living when I have no hope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 I made of stone? Is my body bronze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no strength left to save myself;there is nowhere I can turn for help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rouble like this I need loyal friends—whether I've forsaken God or no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, my friends, you deceive me like streamsthat go dry when no rain come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treams are choked with snow and ice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n the heat they disappear,and the stream beds lie bare and dry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ravans get lost looking for water;they wander and die in the deser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ravans from Sheba and Tema search,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ir hope dies beside dry stream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like those streams to me,you see my fate and draw back in fear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I asked you to give me a giftor to bribe someone on my behalf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to save me from some enemy or tyrant?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right, teach me; tell me my faults.I will be quiet and listen to you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nest words are convincing,but you are talking nonsens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think I am talking nothing but wind;then why do you answer my words of despair?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ould even roll dice for orphan slavesand make yourselves rich off your closest friends!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me in the face. I won't li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-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my troubles and griefs were weighed on scales,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gone far enough. Stop being unjust.Don't condemn me. I'm in the right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 think I am lying—you think I can't tell right from wrong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ould weigh more than the sands of the sea,so my wild words should not surprise you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mighty God has shot me with arrows,and their poison spreads through my body.God has lined up his terrors against m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donkey is content when eating grass,and a cow is quiet when eating ha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o can eat flat, unsalted food?What taste is there in the white of an egg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no appetite for food like that,and everything I eat makes me sick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won't God give me what I ask?Why won't he answer my prayer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1">
  <a:themeElements>
    <a:clrScheme name="Theme5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2026-06-13T17:03:34Z</dcterms:created>
  <dcterms:modified xsi:type="dcterms:W3CDTF">2026-06-13T17:03:34Z</dcterms:modified>
  <dc:title>Bible.com.au: Job 6:1-30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