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8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he would go ahead and kill me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knew he would, I would leap for joy,no matter how great my pain.I know that God is holy;I have never opposed what he comman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trength do I have to keep on living?Why go on living when I have no hop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I made of stone? Is my body bronz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 strength left to save myself;there is nowhere I can turn for hel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rouble like this I need loyal friends—whether I've forsaken God or no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my friends, you deceive me like streamsthat go dry when no rain com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reams are choked with snow and ice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the heat they disappear,and the stream beds lie bare and dr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ravans get lost looking for water;they wander and die in the deser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ravans from Sheba and Tema search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hope dies beside dry stream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like those streams to me,you see my fate and draw back in fea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I asked you to give me a giftor to bribe someone on my behalf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o save me from some enemy or tyrant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right, teach me; tell me my faults.I will be quiet and listen to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est words are convincing,but you are talking nonsens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hink I am talking nothing but wind;then why do you answer my words of despair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uld even roll dice for orphan slavesand make yourselves rich off your closest friends!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me in the face. I won't li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my troubles and griefs were weighed on scales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gone far enough. Stop being unjust.Don't condemn me. I'm in the righ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think I am lying—you think I can't tell right from wrong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uld weigh more than the sands of the sea,so my wild words should not surprise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mighty God has shot me with arrows,and their poison spreads through my body.God has lined up his terrors against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onkey is content when eating grass,and a cow is quiet when eating h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 can eat flat, unsalted food?What taste is there in the white of an egg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 appetite for food like that,and everything I eat makes me sick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on't God give me what I ask?Why won't he answer my prayer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2026-06-15T08:19:09Z</dcterms:created>
  <dcterms:modified xsi:type="dcterms:W3CDTF">2026-06-15T08:19:09Z</dcterms:modified>
  <dc:title>Bible.com.au: Job 6:1-30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