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9864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5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cannot understand the great things he does,and to his miracles there is no en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ds rain on the landand he waters the field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s, it is God who raises the humbleand gives joy to all who mour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-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upsets the plans of cunning people,and traps the wise in their own schemes,so that nothing they do succeeds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at noon they grope in darknes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saves the poor from death;he saves the needy from oppressio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ives hope to the poor and silences the wick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is the person whom God corrects!Do not resent it when he rebukes you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bandages the wounds he makes;his hand hurts you, and his hand heal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me after time he will save you from harm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ll out, Job. See if anyone answers.Is there any angel to whom you can turn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famine comes, he will keep you alive,and in war protect you from deat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will rescue you from slander;he will save you when destruction come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laugh at violence and hungerand not be afraid of wild animal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elds you plow will be free of rocks;wild animals will never attack you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you will live at peace in your tent;when you look at your sheep, you will find them saf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have as many childrenas there are blades of grass in a pastur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wheat that ripens till harvest time,you will live to a ripe old ag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, we have learned this by long study.It is true, so now accept i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worry yourself to death with resentmentwould be a foolish, senseless thing to do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en fools who looked secure,but I called down a sudden curse on their hom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children can never find safety;no one stands up to defend them in cour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ungry people will eat the fool's crops—even the grain growing among thorns—and thirsty people will envy his weal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il does not grow in the soil,nor does trouble grow out of the groun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indeed! We bring trouble on ourselves,as surely as sparks fly up from a fir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were you, I would turn to Godand present my case to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2026-08-17T12:35:30Z</dcterms:created>
  <dcterms:modified xsi:type="dcterms:W3CDTF">2026-08-17T12:35:30Z</dcterms:modified>
  <dc:title>Bible.com.au: Job 5:1-27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