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29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annot understand the great things he does,and to his miracles there is no e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rain on the landand he waters the fiel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it is God who raises the humbleand gives joy to all who mour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psets the plans of cunning people,and traps the wise in their own schemes,so that nothing they do succeed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t noon they grope in dark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aves the poor from death;he saves the needy from oppr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hope to the poor and silences the wick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person whom God corrects!Do not resent it when he rebukes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andages the wounds he makes;his hand hurts you, and his hand hea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me after time he will save you from harm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out, Job. See if anyone answers.Is there any angel to whom you can tur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famine comes, he will keep you alive,and in war protect you from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rescue you from slander;he will save you when destruction com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augh at violence and hungerand not be afraid of wild anima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s you plow will be free of rocks;wild animals will never attack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live at peace in your tent;when you look at your sheep, you will find them sa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as many childrenas there are blades of grass in a pastur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wheat that ripens till harvest time,you will live to a ripe old ag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we have learned this by long study.It is true, so now accept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orry yourself to death with resentmentwould be a foolish, senseless thing to d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fools who looked secure,but I called down a sudden curse on their hom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can never find safety;no one stands up to defend them in cou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ngry people will eat the fool's crops—even the grain growing among thorns—and thirsty people will envy his weal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does not grow in the soil,nor does trouble grow out of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indeed! We bring trouble on ourselves,as surely as sparks fly up from a fi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you, I would turn to Godand present my case to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2026-07-01T13:40:15Z</dcterms:created>
  <dcterms:modified xsi:type="dcterms:W3CDTF">2026-07-01T13:40:15Z</dcterms:modified>
  <dc:title>Bible.com.au: Job 5:1-27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