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7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4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liphaz, Bildad, and Zophar did what the Lord had told them to do, and the Lord answered Job's pray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fter Job had prayed for his three friends, the Lord made him prosperous again and gave him twice as much as he had had bef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Job's brothers and sisters and former friends came to visit him and feasted with him in his house. They expressed their sympathy and comforted him for all the troubles the Lord had brought on him. Each of them gave him some money and a gold 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blessed the last part of Job's life even more than he had blessed the first. Job owned fourteen thousand sheep, six thousand camels, two thousand head of cattle, and one thousand donke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as the father of seven sons and three daugh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alled the oldest daughter Jemimah, the second Keziah, and the youngest Keren Happu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were no other women in the whole world as beautiful as Job's daughters. Their father gave them a share of the inheritance along with their bro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b lived a hundred and forty years after this, long enough to see his grandchildren and great-grandchildr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n he died at a very great ag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b answered the Lord.Jo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Lord, that you are all-powerful;that you can do everything you w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sk how I dare question your wisdomwhen I am so very ignorant.I talked about things I did not understand,about marvels too great for me to kno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told me to listen while you spokeand to try to answer your ques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past I knew only what others had told me,but now I have seen you with my own ey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I am ashamed of all I have saidand repent in dust and ashes.Conclus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 Lord had finished speaking to Job, he said to Eliphaz, “I am angry with you and your two friends, because you did not speak the truth about me, the way my servant Job d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ake seven bulls and seven rams to Job and offer them as a sacrifice for yourselves. Job will pray for you, and I will answer his prayer and not disgrace you the way you deserve. You did not speak the truth about me as he did.”]]></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2026-07-24T13:24:10Z</dcterms:created>
  <dcterms:modified xsi:type="dcterms:W3CDTF">2026-07-24T13:24:10Z</dcterms:modified>
  <dc:title>Bible.com.au: Job 42:1-17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