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presProps" Target="presProps.xml"/>
  <Relationship Id="rId40" Type="http://schemas.openxmlformats.org/officeDocument/2006/relationships/viewProps" Target="viewProps.xml"/>
  <Relationship Id="rId4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7431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41:1-3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yone who sees Leviathanloses courage and falls to the groun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is aroused, he is fierce;no one would dare to stand before hi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an attack him and still be safe?No one in all the world can do i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me tell you about Leviathan's legsand describe how great and strong he i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 can tear off his outer coator pierce the armor he wear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an make him open his jaws,ringed with those terrifying teeth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back is made of rows of shields,fastened together and hard as ston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ach one is joined so tight to the next,not even a breath can come betwee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ll are fastened so firmly togetherthat nothing can ever pull them apar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ght flashes when he sneezes,and his eyes glow like the rising su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you catch Leviathan with a fishhookor tie his tongue down with a rope?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lames blaze from his mouth,and streams of sparks fly ou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moke comes pouring out of his nose,like smoke from weeds burning under a po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breath starts fires burning;flames leap out of his mouth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neck is so powerfulthat all who meet him are terrifie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t a weak spot in his skin;it is as hard and unyielding as iron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stony heart is without fear,as unyielding and hard as a millston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rises up, even the strongest are frightened;they are helpless with fear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 sword that can wound him;no spear or arrow or lance that can harm him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im iron is as flimsy as straw,and bronze as soft as rotten woo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 arrow that can make him run;rocks thrown at him are like bits of straw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you put a rope through his snoutor put a hook through his jaws?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im a club is a piece of straw,and he laughs when men throw spear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cales on his belly are like jagged pieces of pottery;they tear up the muddy ground like a threshing sledg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hurns up the sea like boiling waterand makes it bubble like a pot of oil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eaves a shining path behind himand turns the sea to white foam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thing on earth to compare with him;he is a creature that has no fear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ooks down on even the proudest animals;he is king of all wild beasts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he beg you to let him go?Will he plead with you for mercy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he make an agreement with youand promise to serve you forever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you tie him like a pet bird,like something to amuse your servant women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fishermen bargain over him?Will merchants cut him up to sell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you fill his hide with fishing spearsor pierce his head with a harpoon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uch him once and you'll never try it again;you'll never forget the fight!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0">
  <a:themeElements>
    <a:clrScheme name="Theme6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2026-07-22T22:07:20Z</dcterms:created>
  <dcterms:modified xsi:type="dcterms:W3CDTF">2026-07-22T22:07:20Z</dcterms:modified>
  <dc:title>Bible.com.au: Job 41:1-34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