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77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sees Leviathanloses courage and falls to the grou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is aroused, he is fierce;no one would dare to stand before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attack him and still be safe?No one in all the world can do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tell you about Leviathan's legsand describe how great and strong he i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n tear off his outer coator pierce the armor he wea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make him open his jaws,ringed with those terrifying teeth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ack is made of rows of shields,fastened together and hard as sto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ne is joined so tight to the next,not even a breath can come betwe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l are fastened so firmly togetherthat nothing can ever pull them apa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 flashes when he sneezes,and his eyes glow like the rising su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catch Leviathan with a fishhookor tie his tongue down with a rope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ames blaze from his mouth,and streams of sparks fly ou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oke comes pouring out of his nose,like smoke from weeds burning under a p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eath starts fires burning;flames leap out of his mou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neck is so powerfulthat all who meet him are terrifi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t a weak spot in his skin;it is as hard and unyielding as iro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tony heart is without fear,as unyielding and hard as a millston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rises up, even the strongest are frightened;they are helpless with fea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sword that can wound him;no spear or arrow or lance that can harm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m iron is as flimsy as straw,and bronze as soft as rotten wo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arrow that can make him run;rocks thrown at him are like bits of straw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put a rope through his snoutor put a hook through his jaws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a club is a piece of straw,and he laughs when men throw spear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cales on his belly are like jagged pieces of pottery;they tear up the muddy ground like a threshing sledg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urns up the sea like boiling waterand makes it bubble like a pot of oi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ves a shining path behind himand turns the sea to white foa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thing on earth to compare with him;he is a creature that has no fea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oks down on even the proudest animals;he is king of all wild beast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beg you to let him go?Will he plead with you for mercy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make an agreement with youand promise to serve you forever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tie him like a pet bird,like something to amuse your servant women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fishermen bargain over him?Will merchants cut him up to sell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fill his hide with fishing spearsor pierce his head with a harpoon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uch him once and you'll never try it again;you'll never forget the fight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2026-05-20T07:17:42Z</dcterms:created>
  <dcterms:modified xsi:type="dcterms:W3CDTF">2026-05-20T07:17:42Z</dcterms:modified>
  <dc:title>Bible.com.au: Job 41:1-34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