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ose who are proud;pour out your anger and humbl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look at them and bring them down;crush the wicked where they st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y them all in the ground;bind them in the world of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be the first to praise youand admit that you won the victory your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monster Behemoth;I created him and I created you.He eats grass like a cow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trength there is in his body,and what power there is in his muscle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ail stands up like a cedar,and the muscles in his legs are st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as bronze,and his legs are like iron b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amazing of all my creatures!Only his Creator can defeat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ss to feed him growson the hills where wild beasts pl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challenged Almighty God;will you give up now, or will you answer?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down under the thorn bushes,and hides among the reeds in the swam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rn bushes and the willows by the streamgive him shelter in their shad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afraid of a rushing river;he is calm when the Jordan dashes in his f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lind his eyes and capture him?Or who can catch his snout in a trap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foolishly, Lord. What can I answer?I will not try to say anything el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ready said more than I shou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of the storm the Lord spoke to Job once again.The Lord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tand up straightand answer my ques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prove that I am unjust—to put me in the wrong and yourself in the righ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as strong as I am?Can your voice thunder as loud as min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, stand up in your honor and pride;clothe yourself with majesty and gl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2026-07-05T12:31:42Z</dcterms:created>
  <dcterms:modified xsi:type="dcterms:W3CDTF">2026-07-05T12:31:42Z</dcterms:modified>
  <dc:title>Bible.com.au: Job 40:1-24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