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988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40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at those who are proud;pour out your anger and humble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s, look at them and bring them down;crush the wicked where they sta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ry them all in the ground;bind them in the world of the dea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ill be the first to praise youand admit that you won the victory yourself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at the monster Behemoth;I created him and I created you.He eats grass like a cow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at strength there is in his body,and what power there is in his muscles!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tail stands up like a cedar,and the muscles in his legs are stro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bones are as strong as bronze,and his legs are like iron bar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st amazing of all my creatures!Only his Creator can defeat hi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ss to feed him growson the hills where wild beasts pla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, you challenged Almighty God;will you give up now, or will you answer?Job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ies down under the thorn bushes,and hides among the reeds in the swamp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horn bushes and the willows by the streamgive him shelter in their shad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not afraid of a rushing river;he is calm when the Jordan dashes in his fac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blind his eyes and capture him?Or who can catch his snout in a trap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-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poke foolishly, Lord. What can I answer?I will not try to say anything els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already said more than I shoul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out of the storm the Lord spoke to Job once again.The Lord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stand up straightand answer my question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ou trying to prove that I am unjust—to put me in the wrong and yourself in the right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ou as strong as I am?Can your voice thunder as loud as mine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so, stand up in your honor and pride;clothe yourself with majesty and glor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9">
  <a:themeElements>
    <a:clrScheme name="Theme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2026-05-20T13:08:52Z</dcterms:created>
  <dcterms:modified xsi:type="dcterms:W3CDTF">2026-05-20T13:08:52Z</dcterms:modified>
  <dc:title>Bible.com.au: Job 40:1-24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