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presProps" Target="presProps.xml"/>
  <Relationship Id="rId27" Type="http://schemas.openxmlformats.org/officeDocument/2006/relationships/viewProps" Target="viewProps.xml"/>
  <Relationship Id="rId28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9004667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ob 4:1-21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NT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First Dialogue(4.1—14.22)Eliphaz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-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ob, will you be annoyed if I speak?I can't keep quiet any longer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 have taught many peopleand given strength to feeble hands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en someone stumbled, weak and tired,your words encouraged him to stand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ow it's your turn to be in trouble,and you are too stunned to face it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 worshiped God, and your life was blameless;and so you should have confidence and hope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ink back now. Name a single casewhere someone righteous met with disaster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have seen people plow fields of eviland plant wickedness like seed;now they harvest wickedness and evil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ike a storm, God destroys them in his anger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wicked roar and growl like lions,but God silences them and breaks their teeth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ike lions with nothing to kill and eat,they die, and all their children are scattered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nce a message came quietly,so quietly I could hardly hear it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ike a nightmare it disturbed my sleep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trembled and shuddered;my whole body shook with fear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 light breeze touched my face,and my skin crawled with fright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could see something standing there;I stared, but couldn't tell what it was.Then I heard a voice out of the silence: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“Can anyone be righteous in the sight of Godor be pure before his Creator?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od does not trust his heavenly servants;he finds fault even with his angels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Do you think he will trust a creature of clay,a thing of dust that can be crushed like a moth?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e may be alive in the morning,but die unnoticed before evening comes.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ll that we have is taken away;we die, still lacking wisdom.”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41">
  <a:themeElements>
    <a:clrScheme name="Theme41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41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41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23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2026-09-21T10:59:54Z</dcterms:created>
  <dcterms:modified xsi:type="dcterms:W3CDTF">2026-09-21T10:59:54Z</dcterms:modified>
  <dc:title>Bible.com.au: Job 4:1-21 (GNT)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